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02" r:id="rId1"/>
  </p:sldMasterIdLst>
  <p:notesMasterIdLst>
    <p:notesMasterId r:id="rId34"/>
  </p:notesMasterIdLst>
  <p:sldIdLst>
    <p:sldId id="256" r:id="rId2"/>
    <p:sldId id="357" r:id="rId3"/>
    <p:sldId id="263" r:id="rId4"/>
    <p:sldId id="261" r:id="rId5"/>
    <p:sldId id="351" r:id="rId6"/>
    <p:sldId id="353" r:id="rId7"/>
    <p:sldId id="367" r:id="rId8"/>
    <p:sldId id="368" r:id="rId9"/>
    <p:sldId id="375" r:id="rId10"/>
    <p:sldId id="356" r:id="rId11"/>
    <p:sldId id="360" r:id="rId12"/>
    <p:sldId id="362" r:id="rId13"/>
    <p:sldId id="363" r:id="rId14"/>
    <p:sldId id="365" r:id="rId15"/>
    <p:sldId id="377" r:id="rId16"/>
    <p:sldId id="378" r:id="rId17"/>
    <p:sldId id="379" r:id="rId18"/>
    <p:sldId id="355" r:id="rId19"/>
    <p:sldId id="380" r:id="rId20"/>
    <p:sldId id="359" r:id="rId21"/>
    <p:sldId id="381" r:id="rId22"/>
    <p:sldId id="358" r:id="rId23"/>
    <p:sldId id="382" r:id="rId24"/>
    <p:sldId id="383" r:id="rId25"/>
    <p:sldId id="384" r:id="rId26"/>
    <p:sldId id="374" r:id="rId27"/>
    <p:sldId id="373" r:id="rId28"/>
    <p:sldId id="376" r:id="rId29"/>
    <p:sldId id="348" r:id="rId30"/>
    <p:sldId id="349" r:id="rId31"/>
    <p:sldId id="352" r:id="rId32"/>
    <p:sldId id="350" r:id="rId33"/>
  </p:sldIdLst>
  <p:sldSz cx="9144000" cy="5143500" type="screen16x9"/>
  <p:notesSz cx="6858000" cy="9144000"/>
  <p:embeddedFontLst>
    <p:embeddedFont>
      <p:font typeface="Aldrich" panose="020B0604020202020204" charset="0"/>
      <p:regular r:id="rId35"/>
    </p:embeddedFont>
    <p:embeddedFont>
      <p:font typeface="Century Gothic" panose="020B0502020202020204" pitchFamily="34" charset="0"/>
      <p:regular r:id="rId36"/>
      <p:bold r:id="rId37"/>
      <p:italic r:id="rId38"/>
      <p:boldItalic r:id="rId39"/>
    </p:embeddedFont>
    <p:embeddedFont>
      <p:font typeface="Didact Gothic" panose="00000500000000000000" pitchFamily="2" charset="0"/>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81B2520-6AF4-44C6-9471-7A3697AE3AE6}">
  <a:tblStyle styleId="{F81B2520-6AF4-44C6-9471-7A3697AE3AE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19" autoAdjust="0"/>
    <p:restoredTop sz="94717" autoAdjust="0"/>
  </p:normalViewPr>
  <p:slideViewPr>
    <p:cSldViewPr snapToGrid="0">
      <p:cViewPr varScale="1">
        <p:scale>
          <a:sx n="109" d="100"/>
          <a:sy n="109" d="100"/>
        </p:scale>
        <p:origin x="658" y="6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theme" Target="theme/theme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7.png>
</file>

<file path=ppt/media/image28.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53de5052a6_0_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53de5052a6_0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9"/>
        <p:cNvGrpSpPr/>
        <p:nvPr/>
      </p:nvGrpSpPr>
      <p:grpSpPr>
        <a:xfrm>
          <a:off x="0" y="0"/>
          <a:ext cx="0" cy="0"/>
          <a:chOff x="0" y="0"/>
          <a:chExt cx="0" cy="0"/>
        </a:xfrm>
      </p:grpSpPr>
      <p:sp>
        <p:nvSpPr>
          <p:cNvPr id="3240" name="Google Shape;3240;g10cd8a10ccc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1" name="Google Shape;3241;g10cd8a10ccc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66535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50116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931955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46373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66474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41118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44421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1238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9"/>
        <p:cNvGrpSpPr/>
        <p:nvPr/>
      </p:nvGrpSpPr>
      <p:grpSpPr>
        <a:xfrm>
          <a:off x="0" y="0"/>
          <a:ext cx="0" cy="0"/>
          <a:chOff x="0" y="0"/>
          <a:chExt cx="0" cy="0"/>
        </a:xfrm>
      </p:grpSpPr>
      <p:sp>
        <p:nvSpPr>
          <p:cNvPr id="3240" name="Google Shape;3240;g10cd8a10ccc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1" name="Google Shape;3241;g10cd8a10ccc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447637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5"/>
        <p:cNvGrpSpPr/>
        <p:nvPr/>
      </p:nvGrpSpPr>
      <p:grpSpPr>
        <a:xfrm>
          <a:off x="0" y="0"/>
          <a:ext cx="0" cy="0"/>
          <a:chOff x="0" y="0"/>
          <a:chExt cx="0" cy="0"/>
        </a:xfrm>
      </p:grpSpPr>
      <p:sp>
        <p:nvSpPr>
          <p:cNvPr id="3466" name="Google Shape;3466;g10cd8a10ccc_0_7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7" name="Google Shape;3467;g10cd8a10ccc_0_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9586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a71291a826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a71291a826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33975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76489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72121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9"/>
        <p:cNvGrpSpPr/>
        <p:nvPr/>
      </p:nvGrpSpPr>
      <p:grpSpPr>
        <a:xfrm>
          <a:off x="0" y="0"/>
          <a:ext cx="0" cy="0"/>
          <a:chOff x="0" y="0"/>
          <a:chExt cx="0" cy="0"/>
        </a:xfrm>
      </p:grpSpPr>
      <p:sp>
        <p:nvSpPr>
          <p:cNvPr id="3240" name="Google Shape;3240;g10cd8a10ccc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1" name="Google Shape;3241;g10cd8a10ccc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619109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96866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63206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54564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93193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34818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9"/>
        <p:cNvGrpSpPr/>
        <p:nvPr/>
      </p:nvGrpSpPr>
      <p:grpSpPr>
        <a:xfrm>
          <a:off x="0" y="0"/>
          <a:ext cx="0" cy="0"/>
          <a:chOff x="0" y="0"/>
          <a:chExt cx="0" cy="0"/>
        </a:xfrm>
      </p:grpSpPr>
      <p:sp>
        <p:nvSpPr>
          <p:cNvPr id="3240" name="Google Shape;3240;g10cd8a10ccc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1" name="Google Shape;3241;g10cd8a10ccc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95371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0"/>
        <p:cNvGrpSpPr/>
        <p:nvPr/>
      </p:nvGrpSpPr>
      <p:grpSpPr>
        <a:xfrm>
          <a:off x="0" y="0"/>
          <a:ext cx="0" cy="0"/>
          <a:chOff x="0" y="0"/>
          <a:chExt cx="0" cy="0"/>
        </a:xfrm>
      </p:grpSpPr>
      <p:sp>
        <p:nvSpPr>
          <p:cNvPr id="3871" name="Google Shape;3871;g10d21cc094a_0_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2" name="Google Shape;3872;g10d21cc094a_0_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56863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
        <p:cNvGrpSpPr/>
        <p:nvPr/>
      </p:nvGrpSpPr>
      <p:grpSpPr>
        <a:xfrm>
          <a:off x="0" y="0"/>
          <a:ext cx="0" cy="0"/>
          <a:chOff x="0" y="0"/>
          <a:chExt cx="0" cy="0"/>
        </a:xfrm>
      </p:grpSpPr>
      <p:sp>
        <p:nvSpPr>
          <p:cNvPr id="1349" name="Google Shape;1349;ga745d1862b_0_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0" name="Google Shape;1350;ga745d1862b_0_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7"/>
        <p:cNvGrpSpPr/>
        <p:nvPr/>
      </p:nvGrpSpPr>
      <p:grpSpPr>
        <a:xfrm>
          <a:off x="0" y="0"/>
          <a:ext cx="0" cy="0"/>
          <a:chOff x="0" y="0"/>
          <a:chExt cx="0" cy="0"/>
        </a:xfrm>
      </p:grpSpPr>
      <p:sp>
        <p:nvSpPr>
          <p:cNvPr id="3498" name="Google Shape;3498;g10d21cc094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9" name="Google Shape;3499;g10d21cc094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025497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9"/>
        <p:cNvGrpSpPr/>
        <p:nvPr/>
      </p:nvGrpSpPr>
      <p:grpSpPr>
        <a:xfrm>
          <a:off x="0" y="0"/>
          <a:ext cx="0" cy="0"/>
          <a:chOff x="0" y="0"/>
          <a:chExt cx="0" cy="0"/>
        </a:xfrm>
      </p:grpSpPr>
      <p:sp>
        <p:nvSpPr>
          <p:cNvPr id="3240" name="Google Shape;3240;g10cd8a10ccc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1" name="Google Shape;3241;g10cd8a10ccc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296095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4155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6543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0128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255151" y="2785291"/>
            <a:ext cx="2526614" cy="874564"/>
            <a:chOff x="3457434" y="4469778"/>
            <a:chExt cx="1572451" cy="544289"/>
          </a:xfrm>
        </p:grpSpPr>
        <p:sp>
          <p:nvSpPr>
            <p:cNvPr id="10" name="Google Shape;10;p2"/>
            <p:cNvSpPr/>
            <p:nvPr/>
          </p:nvSpPr>
          <p:spPr>
            <a:xfrm>
              <a:off x="3457434" y="4667694"/>
              <a:ext cx="1467538" cy="346372"/>
            </a:xfrm>
            <a:custGeom>
              <a:avLst/>
              <a:gdLst/>
              <a:ahLst/>
              <a:cxnLst/>
              <a:rect l="l" t="t" r="r" b="b"/>
              <a:pathLst>
                <a:path w="60617" h="14307" extrusionOk="0">
                  <a:moveTo>
                    <a:pt x="7848" y="0"/>
                  </a:moveTo>
                  <a:cubicBezTo>
                    <a:pt x="3393" y="0"/>
                    <a:pt x="1" y="3229"/>
                    <a:pt x="1" y="7153"/>
                  </a:cubicBezTo>
                  <a:cubicBezTo>
                    <a:pt x="1" y="11077"/>
                    <a:pt x="3393" y="14306"/>
                    <a:pt x="7848" y="14306"/>
                  </a:cubicBezTo>
                  <a:lnTo>
                    <a:pt x="60617" y="14306"/>
                  </a:lnTo>
                  <a:lnTo>
                    <a:pt x="60617" y="0"/>
                  </a:ln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531662" y="4713209"/>
              <a:ext cx="1393310" cy="255319"/>
            </a:xfrm>
            <a:custGeom>
              <a:avLst/>
              <a:gdLst/>
              <a:ahLst/>
              <a:cxnLst/>
              <a:rect l="l" t="t" r="r" b="b"/>
              <a:pathLst>
                <a:path w="57551" h="10546" extrusionOk="0">
                  <a:moveTo>
                    <a:pt x="7480" y="0"/>
                  </a:moveTo>
                  <a:cubicBezTo>
                    <a:pt x="3393" y="0"/>
                    <a:pt x="0" y="2371"/>
                    <a:pt x="0" y="5273"/>
                  </a:cubicBezTo>
                  <a:cubicBezTo>
                    <a:pt x="0" y="8175"/>
                    <a:pt x="3393" y="10546"/>
                    <a:pt x="7480" y="10546"/>
                  </a:cubicBezTo>
                  <a:lnTo>
                    <a:pt x="57551" y="10546"/>
                  </a:lnTo>
                  <a:lnTo>
                    <a:pt x="57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3531662" y="4750807"/>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598337" y="4741898"/>
              <a:ext cx="1422023" cy="16850"/>
            </a:xfrm>
            <a:custGeom>
              <a:avLst/>
              <a:gdLst/>
              <a:ahLst/>
              <a:cxnLst/>
              <a:rect l="l" t="t" r="r" b="b"/>
              <a:pathLst>
                <a:path w="58737" h="696" extrusionOk="0">
                  <a:moveTo>
                    <a:pt x="0" y="1"/>
                  </a:moveTo>
                  <a:lnTo>
                    <a:pt x="0" y="696"/>
                  </a:lnTo>
                  <a:lnTo>
                    <a:pt x="58736" y="696"/>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531662" y="4812156"/>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531662" y="4804239"/>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531662" y="4869557"/>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531662" y="4861641"/>
              <a:ext cx="1422023" cy="16850"/>
            </a:xfrm>
            <a:custGeom>
              <a:avLst/>
              <a:gdLst/>
              <a:ahLst/>
              <a:cxnLst/>
              <a:rect l="l" t="t" r="r" b="b"/>
              <a:pathLst>
                <a:path w="58737" h="696" extrusionOk="0">
                  <a:moveTo>
                    <a:pt x="0" y="0"/>
                  </a:moveTo>
                  <a:lnTo>
                    <a:pt x="0" y="695"/>
                  </a:lnTo>
                  <a:lnTo>
                    <a:pt x="58736" y="695"/>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531662" y="4931898"/>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607862" y="4923982"/>
              <a:ext cx="1422023" cy="15858"/>
            </a:xfrm>
            <a:custGeom>
              <a:avLst/>
              <a:gdLst/>
              <a:ahLst/>
              <a:cxnLst/>
              <a:rect l="l" t="t" r="r" b="b"/>
              <a:pathLst>
                <a:path w="58737" h="655" extrusionOk="0">
                  <a:moveTo>
                    <a:pt x="0" y="0"/>
                  </a:moveTo>
                  <a:lnTo>
                    <a:pt x="0" y="654"/>
                  </a:lnTo>
                  <a:lnTo>
                    <a:pt x="58736" y="654"/>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457434" y="4469778"/>
              <a:ext cx="1467538" cy="197941"/>
            </a:xfrm>
            <a:custGeom>
              <a:avLst/>
              <a:gdLst/>
              <a:ahLst/>
              <a:cxnLst/>
              <a:rect l="l" t="t" r="r" b="b"/>
              <a:pathLst>
                <a:path w="60617" h="8176" extrusionOk="0">
                  <a:moveTo>
                    <a:pt x="7848" y="0"/>
                  </a:moveTo>
                  <a:cubicBezTo>
                    <a:pt x="3393" y="0"/>
                    <a:pt x="1" y="1881"/>
                    <a:pt x="1" y="4088"/>
                  </a:cubicBezTo>
                  <a:cubicBezTo>
                    <a:pt x="1" y="6295"/>
                    <a:pt x="3393" y="8175"/>
                    <a:pt x="7848" y="8175"/>
                  </a:cubicBezTo>
                  <a:lnTo>
                    <a:pt x="60617" y="8175"/>
                  </a:lnTo>
                  <a:lnTo>
                    <a:pt x="60617" y="0"/>
                  </a:ln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531662" y="4494520"/>
              <a:ext cx="1393310" cy="144485"/>
            </a:xfrm>
            <a:custGeom>
              <a:avLst/>
              <a:gdLst/>
              <a:ahLst/>
              <a:cxnLst/>
              <a:rect l="l" t="t" r="r" b="b"/>
              <a:pathLst>
                <a:path w="57551" h="5968" extrusionOk="0">
                  <a:moveTo>
                    <a:pt x="7480" y="0"/>
                  </a:moveTo>
                  <a:cubicBezTo>
                    <a:pt x="3393" y="0"/>
                    <a:pt x="0" y="1390"/>
                    <a:pt x="0" y="3066"/>
                  </a:cubicBezTo>
                  <a:cubicBezTo>
                    <a:pt x="0" y="4782"/>
                    <a:pt x="3393" y="5968"/>
                    <a:pt x="7480" y="5968"/>
                  </a:cubicBezTo>
                  <a:lnTo>
                    <a:pt x="57551" y="5968"/>
                  </a:lnTo>
                  <a:lnTo>
                    <a:pt x="57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531662" y="4515293"/>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607862" y="4507376"/>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531662" y="4552891"/>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541187" y="4543981"/>
              <a:ext cx="1422023" cy="16850"/>
            </a:xfrm>
            <a:custGeom>
              <a:avLst/>
              <a:gdLst/>
              <a:ahLst/>
              <a:cxnLst/>
              <a:rect l="l" t="t" r="r" b="b"/>
              <a:pathLst>
                <a:path w="58737" h="696" extrusionOk="0">
                  <a:moveTo>
                    <a:pt x="0" y="1"/>
                  </a:moveTo>
                  <a:lnTo>
                    <a:pt x="0" y="696"/>
                  </a:lnTo>
                  <a:lnTo>
                    <a:pt x="58736" y="696"/>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531662" y="4585550"/>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531662" y="4618209"/>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607862" y="4610293"/>
              <a:ext cx="1422023" cy="16850"/>
            </a:xfrm>
            <a:custGeom>
              <a:avLst/>
              <a:gdLst/>
              <a:ahLst/>
              <a:cxnLst/>
              <a:rect l="l" t="t" r="r" b="b"/>
              <a:pathLst>
                <a:path w="58737" h="696" extrusionOk="0">
                  <a:moveTo>
                    <a:pt x="0" y="0"/>
                  </a:moveTo>
                  <a:lnTo>
                    <a:pt x="0" y="695"/>
                  </a:lnTo>
                  <a:lnTo>
                    <a:pt x="58736" y="695"/>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541187" y="4577633"/>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02751" y="3680641"/>
            <a:ext cx="2526614" cy="874564"/>
            <a:chOff x="3457434" y="4469778"/>
            <a:chExt cx="1572451" cy="544289"/>
          </a:xfrm>
        </p:grpSpPr>
        <p:sp>
          <p:nvSpPr>
            <p:cNvPr id="31" name="Google Shape;31;p2"/>
            <p:cNvSpPr/>
            <p:nvPr/>
          </p:nvSpPr>
          <p:spPr>
            <a:xfrm>
              <a:off x="3457434" y="4667694"/>
              <a:ext cx="1467538" cy="346372"/>
            </a:xfrm>
            <a:custGeom>
              <a:avLst/>
              <a:gdLst/>
              <a:ahLst/>
              <a:cxnLst/>
              <a:rect l="l" t="t" r="r" b="b"/>
              <a:pathLst>
                <a:path w="60617" h="14307" extrusionOk="0">
                  <a:moveTo>
                    <a:pt x="7848" y="0"/>
                  </a:moveTo>
                  <a:cubicBezTo>
                    <a:pt x="3393" y="0"/>
                    <a:pt x="1" y="3229"/>
                    <a:pt x="1" y="7153"/>
                  </a:cubicBezTo>
                  <a:cubicBezTo>
                    <a:pt x="1" y="11077"/>
                    <a:pt x="3393" y="14306"/>
                    <a:pt x="7848" y="14306"/>
                  </a:cubicBezTo>
                  <a:lnTo>
                    <a:pt x="60617" y="14306"/>
                  </a:lnTo>
                  <a:lnTo>
                    <a:pt x="60617" y="0"/>
                  </a:ln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531662" y="4713209"/>
              <a:ext cx="1393310" cy="255319"/>
            </a:xfrm>
            <a:custGeom>
              <a:avLst/>
              <a:gdLst/>
              <a:ahLst/>
              <a:cxnLst/>
              <a:rect l="l" t="t" r="r" b="b"/>
              <a:pathLst>
                <a:path w="57551" h="10546" extrusionOk="0">
                  <a:moveTo>
                    <a:pt x="7480" y="0"/>
                  </a:moveTo>
                  <a:cubicBezTo>
                    <a:pt x="3393" y="0"/>
                    <a:pt x="0" y="2371"/>
                    <a:pt x="0" y="5273"/>
                  </a:cubicBezTo>
                  <a:cubicBezTo>
                    <a:pt x="0" y="8175"/>
                    <a:pt x="3393" y="10546"/>
                    <a:pt x="7480" y="10546"/>
                  </a:cubicBezTo>
                  <a:lnTo>
                    <a:pt x="57551" y="10546"/>
                  </a:lnTo>
                  <a:lnTo>
                    <a:pt x="57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531662" y="4750807"/>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598337" y="4741898"/>
              <a:ext cx="1422023" cy="16850"/>
            </a:xfrm>
            <a:custGeom>
              <a:avLst/>
              <a:gdLst/>
              <a:ahLst/>
              <a:cxnLst/>
              <a:rect l="l" t="t" r="r" b="b"/>
              <a:pathLst>
                <a:path w="58737" h="696" extrusionOk="0">
                  <a:moveTo>
                    <a:pt x="0" y="1"/>
                  </a:moveTo>
                  <a:lnTo>
                    <a:pt x="0" y="696"/>
                  </a:lnTo>
                  <a:lnTo>
                    <a:pt x="58736" y="696"/>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531662" y="4812156"/>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531662" y="4804239"/>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531662" y="4869557"/>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531662" y="4861641"/>
              <a:ext cx="1422023" cy="16850"/>
            </a:xfrm>
            <a:custGeom>
              <a:avLst/>
              <a:gdLst/>
              <a:ahLst/>
              <a:cxnLst/>
              <a:rect l="l" t="t" r="r" b="b"/>
              <a:pathLst>
                <a:path w="58737" h="696" extrusionOk="0">
                  <a:moveTo>
                    <a:pt x="0" y="0"/>
                  </a:moveTo>
                  <a:lnTo>
                    <a:pt x="0" y="695"/>
                  </a:lnTo>
                  <a:lnTo>
                    <a:pt x="58736" y="695"/>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531662" y="4931898"/>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607862" y="4923982"/>
              <a:ext cx="1422023" cy="15858"/>
            </a:xfrm>
            <a:custGeom>
              <a:avLst/>
              <a:gdLst/>
              <a:ahLst/>
              <a:cxnLst/>
              <a:rect l="l" t="t" r="r" b="b"/>
              <a:pathLst>
                <a:path w="58737" h="655" extrusionOk="0">
                  <a:moveTo>
                    <a:pt x="0" y="0"/>
                  </a:moveTo>
                  <a:lnTo>
                    <a:pt x="0" y="654"/>
                  </a:lnTo>
                  <a:lnTo>
                    <a:pt x="58736" y="654"/>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457434" y="4469778"/>
              <a:ext cx="1467538" cy="197941"/>
            </a:xfrm>
            <a:custGeom>
              <a:avLst/>
              <a:gdLst/>
              <a:ahLst/>
              <a:cxnLst/>
              <a:rect l="l" t="t" r="r" b="b"/>
              <a:pathLst>
                <a:path w="60617" h="8176" extrusionOk="0">
                  <a:moveTo>
                    <a:pt x="7848" y="0"/>
                  </a:moveTo>
                  <a:cubicBezTo>
                    <a:pt x="3393" y="0"/>
                    <a:pt x="1" y="1881"/>
                    <a:pt x="1" y="4088"/>
                  </a:cubicBezTo>
                  <a:cubicBezTo>
                    <a:pt x="1" y="6295"/>
                    <a:pt x="3393" y="8175"/>
                    <a:pt x="7848" y="8175"/>
                  </a:cubicBezTo>
                  <a:lnTo>
                    <a:pt x="60617" y="8175"/>
                  </a:lnTo>
                  <a:lnTo>
                    <a:pt x="60617"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31662" y="4494520"/>
              <a:ext cx="1393310" cy="144485"/>
            </a:xfrm>
            <a:custGeom>
              <a:avLst/>
              <a:gdLst/>
              <a:ahLst/>
              <a:cxnLst/>
              <a:rect l="l" t="t" r="r" b="b"/>
              <a:pathLst>
                <a:path w="57551" h="5968" extrusionOk="0">
                  <a:moveTo>
                    <a:pt x="7480" y="0"/>
                  </a:moveTo>
                  <a:cubicBezTo>
                    <a:pt x="3393" y="0"/>
                    <a:pt x="0" y="1390"/>
                    <a:pt x="0" y="3066"/>
                  </a:cubicBezTo>
                  <a:cubicBezTo>
                    <a:pt x="0" y="4782"/>
                    <a:pt x="3393" y="5968"/>
                    <a:pt x="7480" y="5968"/>
                  </a:cubicBezTo>
                  <a:lnTo>
                    <a:pt x="57551" y="5968"/>
                  </a:lnTo>
                  <a:lnTo>
                    <a:pt x="57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531662" y="4536065"/>
              <a:ext cx="477978" cy="102941"/>
            </a:xfrm>
            <a:custGeom>
              <a:avLst/>
              <a:gdLst/>
              <a:ahLst/>
              <a:cxnLst/>
              <a:rect l="l" t="t" r="r" b="b"/>
              <a:pathLst>
                <a:path w="19743" h="4252" extrusionOk="0">
                  <a:moveTo>
                    <a:pt x="859" y="1"/>
                  </a:moveTo>
                  <a:cubicBezTo>
                    <a:pt x="327" y="328"/>
                    <a:pt x="0" y="859"/>
                    <a:pt x="0" y="1350"/>
                  </a:cubicBezTo>
                  <a:cubicBezTo>
                    <a:pt x="0" y="3066"/>
                    <a:pt x="3393" y="4252"/>
                    <a:pt x="7480" y="4252"/>
                  </a:cubicBezTo>
                  <a:lnTo>
                    <a:pt x="19742" y="4252"/>
                  </a:lnTo>
                  <a:cubicBezTo>
                    <a:pt x="12753" y="3761"/>
                    <a:pt x="4946" y="2739"/>
                    <a:pt x="8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531662" y="4515293"/>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607862" y="4507376"/>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531662" y="4552891"/>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41187" y="4543981"/>
              <a:ext cx="1422023" cy="16850"/>
            </a:xfrm>
            <a:custGeom>
              <a:avLst/>
              <a:gdLst/>
              <a:ahLst/>
              <a:cxnLst/>
              <a:rect l="l" t="t" r="r" b="b"/>
              <a:pathLst>
                <a:path w="58737" h="696" extrusionOk="0">
                  <a:moveTo>
                    <a:pt x="0" y="1"/>
                  </a:moveTo>
                  <a:lnTo>
                    <a:pt x="0" y="696"/>
                  </a:lnTo>
                  <a:lnTo>
                    <a:pt x="58736" y="696"/>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531662" y="4585550"/>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531662" y="4618209"/>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607862" y="4610293"/>
              <a:ext cx="1422023" cy="16850"/>
            </a:xfrm>
            <a:custGeom>
              <a:avLst/>
              <a:gdLst/>
              <a:ahLst/>
              <a:cxnLst/>
              <a:rect l="l" t="t" r="r" b="b"/>
              <a:pathLst>
                <a:path w="58737" h="696" extrusionOk="0">
                  <a:moveTo>
                    <a:pt x="0" y="0"/>
                  </a:moveTo>
                  <a:lnTo>
                    <a:pt x="0" y="695"/>
                  </a:lnTo>
                  <a:lnTo>
                    <a:pt x="58736" y="695"/>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541187" y="4577633"/>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2"/>
          <p:cNvGrpSpPr/>
          <p:nvPr/>
        </p:nvGrpSpPr>
        <p:grpSpPr>
          <a:xfrm>
            <a:off x="-400231" y="71459"/>
            <a:ext cx="9944461" cy="5619869"/>
            <a:chOff x="-1009131" y="114298"/>
            <a:chExt cx="11162264" cy="5619869"/>
          </a:xfrm>
        </p:grpSpPr>
        <p:grpSp>
          <p:nvGrpSpPr>
            <p:cNvPr id="70" name="Google Shape;70;p2"/>
            <p:cNvGrpSpPr/>
            <p:nvPr/>
          </p:nvGrpSpPr>
          <p:grpSpPr>
            <a:xfrm>
              <a:off x="-1009131" y="114298"/>
              <a:ext cx="11162264" cy="5619869"/>
              <a:chOff x="-852900" y="114300"/>
              <a:chExt cx="10849790" cy="6172288"/>
            </a:xfrm>
          </p:grpSpPr>
          <p:sp>
            <p:nvSpPr>
              <p:cNvPr id="71" name="Google Shape;71;p2"/>
              <p:cNvSpPr/>
              <p:nvPr/>
            </p:nvSpPr>
            <p:spPr>
              <a:xfrm>
                <a:off x="-845014" y="129282"/>
                <a:ext cx="10826179" cy="6147915"/>
              </a:xfrm>
              <a:custGeom>
                <a:avLst/>
                <a:gdLst/>
                <a:ahLst/>
                <a:cxnLst/>
                <a:rect l="l" t="t" r="r" b="b"/>
                <a:pathLst>
                  <a:path w="225135" h="134190" extrusionOk="0">
                    <a:moveTo>
                      <a:pt x="41896" y="1"/>
                    </a:moveTo>
                    <a:cubicBezTo>
                      <a:pt x="37114" y="1"/>
                      <a:pt x="33190" y="3924"/>
                      <a:pt x="33190" y="8707"/>
                    </a:cubicBezTo>
                    <a:lnTo>
                      <a:pt x="33190" y="102349"/>
                    </a:lnTo>
                    <a:lnTo>
                      <a:pt x="1676" y="125197"/>
                    </a:lnTo>
                    <a:lnTo>
                      <a:pt x="2044" y="125197"/>
                    </a:lnTo>
                    <a:cubicBezTo>
                      <a:pt x="859" y="126015"/>
                      <a:pt x="0" y="127568"/>
                      <a:pt x="0" y="129081"/>
                    </a:cubicBezTo>
                    <a:cubicBezTo>
                      <a:pt x="0" y="131819"/>
                      <a:pt x="2371" y="134190"/>
                      <a:pt x="5109" y="134190"/>
                    </a:cubicBezTo>
                    <a:lnTo>
                      <a:pt x="220188" y="134190"/>
                    </a:lnTo>
                    <a:cubicBezTo>
                      <a:pt x="222927" y="134190"/>
                      <a:pt x="225134" y="131819"/>
                      <a:pt x="225134" y="129081"/>
                    </a:cubicBezTo>
                    <a:cubicBezTo>
                      <a:pt x="225134" y="127732"/>
                      <a:pt x="224644" y="126383"/>
                      <a:pt x="223622" y="125524"/>
                    </a:cubicBezTo>
                    <a:lnTo>
                      <a:pt x="223785" y="125524"/>
                    </a:lnTo>
                    <a:lnTo>
                      <a:pt x="192762" y="102349"/>
                    </a:lnTo>
                    <a:lnTo>
                      <a:pt x="192762" y="8707"/>
                    </a:lnTo>
                    <a:cubicBezTo>
                      <a:pt x="192762" y="3924"/>
                      <a:pt x="188879" y="1"/>
                      <a:pt x="184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852900" y="114300"/>
                <a:ext cx="10849790" cy="6172288"/>
              </a:xfrm>
              <a:custGeom>
                <a:avLst/>
                <a:gdLst/>
                <a:ahLst/>
                <a:cxnLst/>
                <a:rect l="l" t="t" r="r" b="b"/>
                <a:pathLst>
                  <a:path w="225626" h="134722" extrusionOk="0">
                    <a:moveTo>
                      <a:pt x="184261" y="491"/>
                    </a:moveTo>
                    <a:cubicBezTo>
                      <a:pt x="186468" y="491"/>
                      <a:pt x="188675" y="1513"/>
                      <a:pt x="190228" y="3066"/>
                    </a:cubicBezTo>
                    <a:cubicBezTo>
                      <a:pt x="191577" y="4578"/>
                      <a:pt x="192599" y="6622"/>
                      <a:pt x="192599" y="9034"/>
                    </a:cubicBezTo>
                    <a:lnTo>
                      <a:pt x="192599" y="102839"/>
                    </a:lnTo>
                    <a:lnTo>
                      <a:pt x="223381" y="125714"/>
                    </a:lnTo>
                    <a:lnTo>
                      <a:pt x="223581" y="126015"/>
                    </a:lnTo>
                    <a:cubicBezTo>
                      <a:pt x="224440" y="126873"/>
                      <a:pt x="225135" y="128059"/>
                      <a:pt x="225135" y="129408"/>
                    </a:cubicBezTo>
                    <a:cubicBezTo>
                      <a:pt x="225135" y="130797"/>
                      <a:pt x="224603" y="131983"/>
                      <a:pt x="223581" y="132841"/>
                    </a:cubicBezTo>
                    <a:cubicBezTo>
                      <a:pt x="222764" y="133699"/>
                      <a:pt x="221538" y="134190"/>
                      <a:pt x="220352" y="134190"/>
                    </a:cubicBezTo>
                    <a:lnTo>
                      <a:pt x="5273" y="134190"/>
                    </a:lnTo>
                    <a:cubicBezTo>
                      <a:pt x="3884" y="134190"/>
                      <a:pt x="2698" y="133699"/>
                      <a:pt x="1840" y="132841"/>
                    </a:cubicBezTo>
                    <a:cubicBezTo>
                      <a:pt x="1023" y="131983"/>
                      <a:pt x="491" y="130797"/>
                      <a:pt x="491" y="129408"/>
                    </a:cubicBezTo>
                    <a:cubicBezTo>
                      <a:pt x="491" y="127895"/>
                      <a:pt x="1186" y="126546"/>
                      <a:pt x="2371" y="125688"/>
                    </a:cubicBezTo>
                    <a:lnTo>
                      <a:pt x="2862" y="125157"/>
                    </a:lnTo>
                    <a:lnTo>
                      <a:pt x="2698" y="125157"/>
                    </a:lnTo>
                    <a:lnTo>
                      <a:pt x="33722" y="102839"/>
                    </a:lnTo>
                    <a:lnTo>
                      <a:pt x="33722" y="9034"/>
                    </a:lnTo>
                    <a:cubicBezTo>
                      <a:pt x="33722" y="6622"/>
                      <a:pt x="34539" y="4578"/>
                      <a:pt x="36092" y="3066"/>
                    </a:cubicBezTo>
                    <a:cubicBezTo>
                      <a:pt x="37605" y="1513"/>
                      <a:pt x="39853" y="491"/>
                      <a:pt x="42060" y="491"/>
                    </a:cubicBezTo>
                    <a:close/>
                    <a:moveTo>
                      <a:pt x="42060" y="1"/>
                    </a:moveTo>
                    <a:cubicBezTo>
                      <a:pt x="37114" y="1"/>
                      <a:pt x="33190" y="4088"/>
                      <a:pt x="33190" y="9034"/>
                    </a:cubicBezTo>
                    <a:lnTo>
                      <a:pt x="33190" y="102676"/>
                    </a:lnTo>
                    <a:lnTo>
                      <a:pt x="1023" y="125688"/>
                    </a:lnTo>
                    <a:lnTo>
                      <a:pt x="1589" y="125688"/>
                    </a:lnTo>
                    <a:cubicBezTo>
                      <a:pt x="620" y="126584"/>
                      <a:pt x="1" y="127949"/>
                      <a:pt x="1" y="129408"/>
                    </a:cubicBezTo>
                    <a:cubicBezTo>
                      <a:pt x="1" y="132310"/>
                      <a:pt x="2371" y="134721"/>
                      <a:pt x="5273" y="134721"/>
                    </a:cubicBezTo>
                    <a:lnTo>
                      <a:pt x="220352" y="134721"/>
                    </a:lnTo>
                    <a:cubicBezTo>
                      <a:pt x="223254" y="134721"/>
                      <a:pt x="225625" y="132310"/>
                      <a:pt x="225625" y="129408"/>
                    </a:cubicBezTo>
                    <a:cubicBezTo>
                      <a:pt x="225625" y="128054"/>
                      <a:pt x="225101" y="126962"/>
                      <a:pt x="224258" y="126015"/>
                    </a:cubicBezTo>
                    <a:lnTo>
                      <a:pt x="224603" y="126015"/>
                    </a:lnTo>
                    <a:lnTo>
                      <a:pt x="223949" y="125530"/>
                    </a:lnTo>
                    <a:lnTo>
                      <a:pt x="223949" y="125530"/>
                    </a:lnTo>
                    <a:lnTo>
                      <a:pt x="223949" y="125524"/>
                    </a:lnTo>
                    <a:lnTo>
                      <a:pt x="223942" y="125524"/>
                    </a:lnTo>
                    <a:lnTo>
                      <a:pt x="193130" y="102676"/>
                    </a:lnTo>
                    <a:lnTo>
                      <a:pt x="193130" y="9034"/>
                    </a:lnTo>
                    <a:cubicBezTo>
                      <a:pt x="193130" y="4088"/>
                      <a:pt x="189043" y="1"/>
                      <a:pt x="1842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7366" y="4975819"/>
                <a:ext cx="9247851" cy="702298"/>
              </a:xfrm>
              <a:custGeom>
                <a:avLst/>
                <a:gdLst/>
                <a:ahLst/>
                <a:cxnLst/>
                <a:rect l="l" t="t" r="r" b="b"/>
                <a:pathLst>
                  <a:path w="192313" h="15329" extrusionOk="0">
                    <a:moveTo>
                      <a:pt x="20806" y="164"/>
                    </a:moveTo>
                    <a:lnTo>
                      <a:pt x="44043" y="327"/>
                    </a:lnTo>
                    <a:lnTo>
                      <a:pt x="43777" y="327"/>
                    </a:lnTo>
                    <a:lnTo>
                      <a:pt x="42428" y="1840"/>
                    </a:lnTo>
                    <a:lnTo>
                      <a:pt x="30329" y="1676"/>
                    </a:lnTo>
                    <a:lnTo>
                      <a:pt x="32046" y="327"/>
                    </a:lnTo>
                    <a:lnTo>
                      <a:pt x="31188" y="327"/>
                    </a:lnTo>
                    <a:lnTo>
                      <a:pt x="29471" y="1676"/>
                    </a:lnTo>
                    <a:lnTo>
                      <a:pt x="18925" y="1676"/>
                    </a:lnTo>
                    <a:lnTo>
                      <a:pt x="20806" y="164"/>
                    </a:lnTo>
                    <a:close/>
                    <a:moveTo>
                      <a:pt x="44632" y="332"/>
                    </a:moveTo>
                    <a:lnTo>
                      <a:pt x="67279" y="491"/>
                    </a:lnTo>
                    <a:lnTo>
                      <a:pt x="66625" y="2044"/>
                    </a:lnTo>
                    <a:lnTo>
                      <a:pt x="55876" y="2044"/>
                    </a:lnTo>
                    <a:lnTo>
                      <a:pt x="56897" y="491"/>
                    </a:lnTo>
                    <a:lnTo>
                      <a:pt x="56039" y="491"/>
                    </a:lnTo>
                    <a:lnTo>
                      <a:pt x="55017" y="1840"/>
                    </a:lnTo>
                    <a:lnTo>
                      <a:pt x="43286" y="1840"/>
                    </a:lnTo>
                    <a:lnTo>
                      <a:pt x="44632" y="332"/>
                    </a:lnTo>
                    <a:close/>
                    <a:moveTo>
                      <a:pt x="68138" y="491"/>
                    </a:moveTo>
                    <a:lnTo>
                      <a:pt x="80073" y="654"/>
                    </a:lnTo>
                    <a:lnTo>
                      <a:pt x="79542" y="2208"/>
                    </a:lnTo>
                    <a:lnTo>
                      <a:pt x="67443" y="2044"/>
                    </a:lnTo>
                    <a:lnTo>
                      <a:pt x="68138" y="491"/>
                    </a:lnTo>
                    <a:close/>
                    <a:moveTo>
                      <a:pt x="80727" y="654"/>
                    </a:moveTo>
                    <a:lnTo>
                      <a:pt x="92335" y="818"/>
                    </a:lnTo>
                    <a:lnTo>
                      <a:pt x="92335" y="2208"/>
                    </a:lnTo>
                    <a:lnTo>
                      <a:pt x="80400" y="2208"/>
                    </a:lnTo>
                    <a:lnTo>
                      <a:pt x="80727" y="654"/>
                    </a:lnTo>
                    <a:close/>
                    <a:moveTo>
                      <a:pt x="104597" y="818"/>
                    </a:moveTo>
                    <a:lnTo>
                      <a:pt x="104761" y="2371"/>
                    </a:lnTo>
                    <a:lnTo>
                      <a:pt x="93194" y="2208"/>
                    </a:lnTo>
                    <a:lnTo>
                      <a:pt x="93194" y="818"/>
                    </a:lnTo>
                    <a:close/>
                    <a:moveTo>
                      <a:pt x="105456" y="818"/>
                    </a:moveTo>
                    <a:lnTo>
                      <a:pt x="116492" y="1022"/>
                    </a:lnTo>
                    <a:lnTo>
                      <a:pt x="116860" y="2371"/>
                    </a:lnTo>
                    <a:lnTo>
                      <a:pt x="105619" y="2371"/>
                    </a:lnTo>
                    <a:lnTo>
                      <a:pt x="105456" y="818"/>
                    </a:lnTo>
                    <a:close/>
                    <a:moveTo>
                      <a:pt x="128100" y="1022"/>
                    </a:moveTo>
                    <a:lnTo>
                      <a:pt x="128754" y="2535"/>
                    </a:lnTo>
                    <a:lnTo>
                      <a:pt x="117718" y="2371"/>
                    </a:lnTo>
                    <a:lnTo>
                      <a:pt x="117187" y="1022"/>
                    </a:lnTo>
                    <a:close/>
                    <a:moveTo>
                      <a:pt x="128958" y="1022"/>
                    </a:moveTo>
                    <a:lnTo>
                      <a:pt x="139504" y="1186"/>
                    </a:lnTo>
                    <a:lnTo>
                      <a:pt x="140526" y="2535"/>
                    </a:lnTo>
                    <a:lnTo>
                      <a:pt x="129612" y="2535"/>
                    </a:lnTo>
                    <a:lnTo>
                      <a:pt x="128958" y="1022"/>
                    </a:lnTo>
                    <a:close/>
                    <a:moveTo>
                      <a:pt x="150744" y="1186"/>
                    </a:moveTo>
                    <a:lnTo>
                      <a:pt x="151929" y="2698"/>
                    </a:lnTo>
                    <a:lnTo>
                      <a:pt x="141220" y="2535"/>
                    </a:lnTo>
                    <a:lnTo>
                      <a:pt x="140362" y="1186"/>
                    </a:lnTo>
                    <a:close/>
                    <a:moveTo>
                      <a:pt x="151439" y="1186"/>
                    </a:moveTo>
                    <a:lnTo>
                      <a:pt x="162843" y="1349"/>
                    </a:lnTo>
                    <a:lnTo>
                      <a:pt x="164355" y="2698"/>
                    </a:lnTo>
                    <a:lnTo>
                      <a:pt x="152624" y="2698"/>
                    </a:lnTo>
                    <a:lnTo>
                      <a:pt x="151439" y="1186"/>
                    </a:lnTo>
                    <a:close/>
                    <a:moveTo>
                      <a:pt x="163701" y="1349"/>
                    </a:moveTo>
                    <a:lnTo>
                      <a:pt x="174574" y="1513"/>
                    </a:lnTo>
                    <a:lnTo>
                      <a:pt x="176290" y="2862"/>
                    </a:lnTo>
                    <a:lnTo>
                      <a:pt x="165050" y="2698"/>
                    </a:lnTo>
                    <a:lnTo>
                      <a:pt x="163701" y="1349"/>
                    </a:lnTo>
                    <a:close/>
                    <a:moveTo>
                      <a:pt x="18598" y="1840"/>
                    </a:moveTo>
                    <a:lnTo>
                      <a:pt x="29307" y="2044"/>
                    </a:lnTo>
                    <a:lnTo>
                      <a:pt x="27427" y="3556"/>
                    </a:lnTo>
                    <a:lnTo>
                      <a:pt x="16350" y="3556"/>
                    </a:lnTo>
                    <a:lnTo>
                      <a:pt x="18598" y="1840"/>
                    </a:lnTo>
                    <a:close/>
                    <a:moveTo>
                      <a:pt x="42265" y="2044"/>
                    </a:moveTo>
                    <a:lnTo>
                      <a:pt x="40711" y="3720"/>
                    </a:lnTo>
                    <a:lnTo>
                      <a:pt x="28286" y="3556"/>
                    </a:lnTo>
                    <a:lnTo>
                      <a:pt x="30166" y="2044"/>
                    </a:lnTo>
                    <a:close/>
                    <a:moveTo>
                      <a:pt x="43123" y="2044"/>
                    </a:moveTo>
                    <a:lnTo>
                      <a:pt x="54854" y="2208"/>
                    </a:lnTo>
                    <a:lnTo>
                      <a:pt x="53832" y="3720"/>
                    </a:lnTo>
                    <a:lnTo>
                      <a:pt x="41733" y="3720"/>
                    </a:lnTo>
                    <a:lnTo>
                      <a:pt x="43123" y="2044"/>
                    </a:lnTo>
                    <a:close/>
                    <a:moveTo>
                      <a:pt x="66421" y="2208"/>
                    </a:moveTo>
                    <a:lnTo>
                      <a:pt x="65604" y="3883"/>
                    </a:lnTo>
                    <a:lnTo>
                      <a:pt x="54690" y="3720"/>
                    </a:lnTo>
                    <a:lnTo>
                      <a:pt x="55876" y="2208"/>
                    </a:lnTo>
                    <a:close/>
                    <a:moveTo>
                      <a:pt x="67279" y="2208"/>
                    </a:moveTo>
                    <a:lnTo>
                      <a:pt x="79542" y="2371"/>
                    </a:lnTo>
                    <a:lnTo>
                      <a:pt x="79051" y="3883"/>
                    </a:lnTo>
                    <a:lnTo>
                      <a:pt x="66625" y="3883"/>
                    </a:lnTo>
                    <a:lnTo>
                      <a:pt x="67279" y="2208"/>
                    </a:lnTo>
                    <a:close/>
                    <a:moveTo>
                      <a:pt x="92335" y="2371"/>
                    </a:moveTo>
                    <a:lnTo>
                      <a:pt x="92172" y="4088"/>
                    </a:lnTo>
                    <a:lnTo>
                      <a:pt x="79909" y="3883"/>
                    </a:lnTo>
                    <a:lnTo>
                      <a:pt x="80400" y="2371"/>
                    </a:lnTo>
                    <a:close/>
                    <a:moveTo>
                      <a:pt x="93194" y="2371"/>
                    </a:moveTo>
                    <a:lnTo>
                      <a:pt x="104761" y="2535"/>
                    </a:lnTo>
                    <a:lnTo>
                      <a:pt x="104924" y="4088"/>
                    </a:lnTo>
                    <a:lnTo>
                      <a:pt x="92989" y="4088"/>
                    </a:lnTo>
                    <a:lnTo>
                      <a:pt x="93194" y="2371"/>
                    </a:lnTo>
                    <a:close/>
                    <a:moveTo>
                      <a:pt x="117023" y="2535"/>
                    </a:moveTo>
                    <a:lnTo>
                      <a:pt x="117514" y="4088"/>
                    </a:lnTo>
                    <a:lnTo>
                      <a:pt x="105783" y="4088"/>
                    </a:lnTo>
                    <a:lnTo>
                      <a:pt x="105619" y="2535"/>
                    </a:lnTo>
                    <a:close/>
                    <a:moveTo>
                      <a:pt x="117718" y="2535"/>
                    </a:moveTo>
                    <a:lnTo>
                      <a:pt x="128958" y="2698"/>
                    </a:lnTo>
                    <a:lnTo>
                      <a:pt x="129776" y="4251"/>
                    </a:lnTo>
                    <a:lnTo>
                      <a:pt x="118372" y="4088"/>
                    </a:lnTo>
                    <a:lnTo>
                      <a:pt x="117718" y="2535"/>
                    </a:lnTo>
                    <a:close/>
                    <a:moveTo>
                      <a:pt x="140689" y="2698"/>
                    </a:moveTo>
                    <a:lnTo>
                      <a:pt x="141711" y="4251"/>
                    </a:lnTo>
                    <a:lnTo>
                      <a:pt x="130471" y="4251"/>
                    </a:lnTo>
                    <a:lnTo>
                      <a:pt x="129776" y="2698"/>
                    </a:lnTo>
                    <a:close/>
                    <a:moveTo>
                      <a:pt x="141384" y="2698"/>
                    </a:moveTo>
                    <a:lnTo>
                      <a:pt x="152093" y="2862"/>
                    </a:lnTo>
                    <a:lnTo>
                      <a:pt x="153483" y="4415"/>
                    </a:lnTo>
                    <a:lnTo>
                      <a:pt x="153483" y="4415"/>
                    </a:lnTo>
                    <a:lnTo>
                      <a:pt x="142569" y="4251"/>
                    </a:lnTo>
                    <a:lnTo>
                      <a:pt x="141384" y="2698"/>
                    </a:lnTo>
                    <a:close/>
                    <a:moveTo>
                      <a:pt x="164519" y="2862"/>
                    </a:moveTo>
                    <a:lnTo>
                      <a:pt x="166235" y="4415"/>
                    </a:lnTo>
                    <a:lnTo>
                      <a:pt x="154137" y="4415"/>
                    </a:lnTo>
                    <a:lnTo>
                      <a:pt x="152788" y="2862"/>
                    </a:lnTo>
                    <a:close/>
                    <a:moveTo>
                      <a:pt x="165377" y="2862"/>
                    </a:moveTo>
                    <a:lnTo>
                      <a:pt x="176617" y="3066"/>
                    </a:lnTo>
                    <a:lnTo>
                      <a:pt x="178498" y="4415"/>
                    </a:lnTo>
                    <a:lnTo>
                      <a:pt x="166930" y="4415"/>
                    </a:lnTo>
                    <a:lnTo>
                      <a:pt x="165377" y="2862"/>
                    </a:lnTo>
                    <a:close/>
                    <a:moveTo>
                      <a:pt x="16187" y="3720"/>
                    </a:moveTo>
                    <a:lnTo>
                      <a:pt x="27100" y="3883"/>
                    </a:lnTo>
                    <a:lnTo>
                      <a:pt x="25220" y="5600"/>
                    </a:lnTo>
                    <a:lnTo>
                      <a:pt x="13816" y="5600"/>
                    </a:lnTo>
                    <a:lnTo>
                      <a:pt x="16187" y="3720"/>
                    </a:lnTo>
                    <a:close/>
                    <a:moveTo>
                      <a:pt x="40548" y="3883"/>
                    </a:moveTo>
                    <a:lnTo>
                      <a:pt x="39035" y="5600"/>
                    </a:lnTo>
                    <a:lnTo>
                      <a:pt x="26242" y="5600"/>
                    </a:lnTo>
                    <a:lnTo>
                      <a:pt x="28122" y="3883"/>
                    </a:lnTo>
                    <a:close/>
                    <a:moveTo>
                      <a:pt x="53668" y="3883"/>
                    </a:moveTo>
                    <a:lnTo>
                      <a:pt x="52483" y="5764"/>
                    </a:lnTo>
                    <a:lnTo>
                      <a:pt x="40057" y="5600"/>
                    </a:lnTo>
                    <a:lnTo>
                      <a:pt x="41570" y="3883"/>
                    </a:lnTo>
                    <a:close/>
                    <a:moveTo>
                      <a:pt x="54527" y="3883"/>
                    </a:moveTo>
                    <a:lnTo>
                      <a:pt x="65604" y="4088"/>
                    </a:lnTo>
                    <a:lnTo>
                      <a:pt x="64745" y="5764"/>
                    </a:lnTo>
                    <a:lnTo>
                      <a:pt x="53341" y="5764"/>
                    </a:lnTo>
                    <a:lnTo>
                      <a:pt x="54527" y="3883"/>
                    </a:lnTo>
                    <a:close/>
                    <a:moveTo>
                      <a:pt x="79051" y="4088"/>
                    </a:moveTo>
                    <a:lnTo>
                      <a:pt x="78520" y="5764"/>
                    </a:lnTo>
                    <a:lnTo>
                      <a:pt x="65604" y="5764"/>
                    </a:lnTo>
                    <a:lnTo>
                      <a:pt x="66421" y="4088"/>
                    </a:lnTo>
                    <a:close/>
                    <a:moveTo>
                      <a:pt x="79909" y="4088"/>
                    </a:moveTo>
                    <a:lnTo>
                      <a:pt x="92172" y="4251"/>
                    </a:lnTo>
                    <a:lnTo>
                      <a:pt x="91967" y="5927"/>
                    </a:lnTo>
                    <a:lnTo>
                      <a:pt x="79378" y="5764"/>
                    </a:lnTo>
                    <a:lnTo>
                      <a:pt x="79909" y="4088"/>
                    </a:lnTo>
                    <a:close/>
                    <a:moveTo>
                      <a:pt x="104924" y="4251"/>
                    </a:moveTo>
                    <a:lnTo>
                      <a:pt x="105088" y="5927"/>
                    </a:lnTo>
                    <a:lnTo>
                      <a:pt x="92826" y="5927"/>
                    </a:lnTo>
                    <a:lnTo>
                      <a:pt x="92989" y="4251"/>
                    </a:lnTo>
                    <a:close/>
                    <a:moveTo>
                      <a:pt x="105783" y="4251"/>
                    </a:moveTo>
                    <a:lnTo>
                      <a:pt x="117514" y="4415"/>
                    </a:lnTo>
                    <a:lnTo>
                      <a:pt x="118045" y="5927"/>
                    </a:lnTo>
                    <a:lnTo>
                      <a:pt x="106110" y="5927"/>
                    </a:lnTo>
                    <a:lnTo>
                      <a:pt x="105783" y="4251"/>
                    </a:lnTo>
                    <a:close/>
                    <a:moveTo>
                      <a:pt x="129776" y="4415"/>
                    </a:moveTo>
                    <a:lnTo>
                      <a:pt x="130634" y="5927"/>
                    </a:lnTo>
                    <a:lnTo>
                      <a:pt x="118903" y="5927"/>
                    </a:lnTo>
                    <a:lnTo>
                      <a:pt x="118372" y="4415"/>
                    </a:lnTo>
                    <a:close/>
                    <a:moveTo>
                      <a:pt x="141874" y="4415"/>
                    </a:moveTo>
                    <a:lnTo>
                      <a:pt x="142896" y="6131"/>
                    </a:lnTo>
                    <a:lnTo>
                      <a:pt x="131492" y="6131"/>
                    </a:lnTo>
                    <a:lnTo>
                      <a:pt x="130634" y="4415"/>
                    </a:lnTo>
                    <a:close/>
                    <a:moveTo>
                      <a:pt x="142569" y="4415"/>
                    </a:moveTo>
                    <a:lnTo>
                      <a:pt x="153646" y="4578"/>
                    </a:lnTo>
                    <a:lnTo>
                      <a:pt x="154995" y="6131"/>
                    </a:lnTo>
                    <a:lnTo>
                      <a:pt x="143755" y="6131"/>
                    </a:lnTo>
                    <a:lnTo>
                      <a:pt x="142569" y="4415"/>
                    </a:lnTo>
                    <a:close/>
                    <a:moveTo>
                      <a:pt x="166399" y="4578"/>
                    </a:moveTo>
                    <a:lnTo>
                      <a:pt x="168116" y="6131"/>
                    </a:lnTo>
                    <a:lnTo>
                      <a:pt x="155853" y="6131"/>
                    </a:lnTo>
                    <a:lnTo>
                      <a:pt x="154300" y="4578"/>
                    </a:lnTo>
                    <a:close/>
                    <a:moveTo>
                      <a:pt x="167094" y="4578"/>
                    </a:moveTo>
                    <a:lnTo>
                      <a:pt x="178661" y="4742"/>
                    </a:lnTo>
                    <a:lnTo>
                      <a:pt x="180705" y="6295"/>
                    </a:lnTo>
                    <a:lnTo>
                      <a:pt x="168974" y="6131"/>
                    </a:lnTo>
                    <a:lnTo>
                      <a:pt x="167094" y="4578"/>
                    </a:lnTo>
                    <a:close/>
                    <a:moveTo>
                      <a:pt x="24893" y="5764"/>
                    </a:moveTo>
                    <a:lnTo>
                      <a:pt x="22849" y="7644"/>
                    </a:lnTo>
                    <a:lnTo>
                      <a:pt x="11078" y="7644"/>
                    </a:lnTo>
                    <a:lnTo>
                      <a:pt x="13653" y="5764"/>
                    </a:lnTo>
                    <a:close/>
                    <a:moveTo>
                      <a:pt x="25915" y="5764"/>
                    </a:moveTo>
                    <a:lnTo>
                      <a:pt x="38831" y="5927"/>
                    </a:lnTo>
                    <a:lnTo>
                      <a:pt x="37155" y="7807"/>
                    </a:lnTo>
                    <a:lnTo>
                      <a:pt x="23871" y="7644"/>
                    </a:lnTo>
                    <a:lnTo>
                      <a:pt x="25915" y="5764"/>
                    </a:lnTo>
                    <a:close/>
                    <a:moveTo>
                      <a:pt x="52320" y="5927"/>
                    </a:moveTo>
                    <a:lnTo>
                      <a:pt x="51093" y="7807"/>
                    </a:lnTo>
                    <a:lnTo>
                      <a:pt x="38177" y="7807"/>
                    </a:lnTo>
                    <a:lnTo>
                      <a:pt x="39689" y="5927"/>
                    </a:lnTo>
                    <a:close/>
                    <a:moveTo>
                      <a:pt x="64582" y="5927"/>
                    </a:moveTo>
                    <a:lnTo>
                      <a:pt x="63723" y="7807"/>
                    </a:lnTo>
                    <a:lnTo>
                      <a:pt x="51952" y="7807"/>
                    </a:lnTo>
                    <a:lnTo>
                      <a:pt x="53341" y="5927"/>
                    </a:lnTo>
                    <a:close/>
                    <a:moveTo>
                      <a:pt x="65604" y="5927"/>
                    </a:moveTo>
                    <a:lnTo>
                      <a:pt x="78356" y="6131"/>
                    </a:lnTo>
                    <a:lnTo>
                      <a:pt x="77866" y="7807"/>
                    </a:lnTo>
                    <a:lnTo>
                      <a:pt x="64582" y="7807"/>
                    </a:lnTo>
                    <a:lnTo>
                      <a:pt x="65604" y="5927"/>
                    </a:lnTo>
                    <a:close/>
                    <a:moveTo>
                      <a:pt x="91967" y="6131"/>
                    </a:moveTo>
                    <a:lnTo>
                      <a:pt x="91804" y="7807"/>
                    </a:lnTo>
                    <a:lnTo>
                      <a:pt x="78888" y="7807"/>
                    </a:lnTo>
                    <a:lnTo>
                      <a:pt x="79378" y="6131"/>
                    </a:lnTo>
                    <a:close/>
                    <a:moveTo>
                      <a:pt x="105251" y="6131"/>
                    </a:moveTo>
                    <a:lnTo>
                      <a:pt x="105456" y="7971"/>
                    </a:lnTo>
                    <a:lnTo>
                      <a:pt x="105456" y="7971"/>
                    </a:lnTo>
                    <a:lnTo>
                      <a:pt x="92826" y="7807"/>
                    </a:lnTo>
                    <a:lnTo>
                      <a:pt x="92826" y="6131"/>
                    </a:lnTo>
                    <a:close/>
                    <a:moveTo>
                      <a:pt x="118208" y="6131"/>
                    </a:moveTo>
                    <a:lnTo>
                      <a:pt x="118740" y="7971"/>
                    </a:lnTo>
                    <a:lnTo>
                      <a:pt x="106273" y="7971"/>
                    </a:lnTo>
                    <a:lnTo>
                      <a:pt x="106110" y="6131"/>
                    </a:lnTo>
                    <a:close/>
                    <a:moveTo>
                      <a:pt x="119067" y="6131"/>
                    </a:moveTo>
                    <a:lnTo>
                      <a:pt x="130798" y="6295"/>
                    </a:lnTo>
                    <a:lnTo>
                      <a:pt x="131656" y="7971"/>
                    </a:lnTo>
                    <a:lnTo>
                      <a:pt x="119557" y="7971"/>
                    </a:lnTo>
                    <a:lnTo>
                      <a:pt x="119067" y="6131"/>
                    </a:lnTo>
                    <a:close/>
                    <a:moveTo>
                      <a:pt x="143060" y="6295"/>
                    </a:moveTo>
                    <a:lnTo>
                      <a:pt x="144286" y="7971"/>
                    </a:lnTo>
                    <a:lnTo>
                      <a:pt x="132514" y="7971"/>
                    </a:lnTo>
                    <a:lnTo>
                      <a:pt x="131656" y="6295"/>
                    </a:lnTo>
                    <a:close/>
                    <a:moveTo>
                      <a:pt x="155158" y="6295"/>
                    </a:moveTo>
                    <a:lnTo>
                      <a:pt x="156712" y="7971"/>
                    </a:lnTo>
                    <a:lnTo>
                      <a:pt x="145103" y="7971"/>
                    </a:lnTo>
                    <a:lnTo>
                      <a:pt x="143918" y="6295"/>
                    </a:lnTo>
                    <a:close/>
                    <a:moveTo>
                      <a:pt x="156017" y="6295"/>
                    </a:moveTo>
                    <a:lnTo>
                      <a:pt x="168279" y="6458"/>
                    </a:lnTo>
                    <a:lnTo>
                      <a:pt x="170159" y="7971"/>
                    </a:lnTo>
                    <a:lnTo>
                      <a:pt x="157570" y="7971"/>
                    </a:lnTo>
                    <a:lnTo>
                      <a:pt x="156017" y="6295"/>
                    </a:lnTo>
                    <a:close/>
                    <a:moveTo>
                      <a:pt x="180868" y="6458"/>
                    </a:moveTo>
                    <a:lnTo>
                      <a:pt x="183116" y="8175"/>
                    </a:lnTo>
                    <a:lnTo>
                      <a:pt x="171018" y="7971"/>
                    </a:lnTo>
                    <a:lnTo>
                      <a:pt x="169137" y="6458"/>
                    </a:lnTo>
                    <a:close/>
                    <a:moveTo>
                      <a:pt x="22686" y="7971"/>
                    </a:moveTo>
                    <a:lnTo>
                      <a:pt x="20274" y="10014"/>
                    </a:lnTo>
                    <a:lnTo>
                      <a:pt x="8176" y="10014"/>
                    </a:lnTo>
                    <a:lnTo>
                      <a:pt x="10751" y="7971"/>
                    </a:lnTo>
                    <a:close/>
                    <a:moveTo>
                      <a:pt x="36992" y="7971"/>
                    </a:moveTo>
                    <a:lnTo>
                      <a:pt x="35112" y="10014"/>
                    </a:lnTo>
                    <a:lnTo>
                      <a:pt x="21460" y="10014"/>
                    </a:lnTo>
                    <a:lnTo>
                      <a:pt x="23708" y="7971"/>
                    </a:lnTo>
                    <a:close/>
                    <a:moveTo>
                      <a:pt x="50930" y="7971"/>
                    </a:moveTo>
                    <a:lnTo>
                      <a:pt x="49581" y="10014"/>
                    </a:lnTo>
                    <a:lnTo>
                      <a:pt x="36133" y="10014"/>
                    </a:lnTo>
                    <a:lnTo>
                      <a:pt x="37809" y="7971"/>
                    </a:lnTo>
                    <a:close/>
                    <a:moveTo>
                      <a:pt x="63560" y="7971"/>
                    </a:moveTo>
                    <a:lnTo>
                      <a:pt x="62538" y="10014"/>
                    </a:lnTo>
                    <a:lnTo>
                      <a:pt x="50603" y="10014"/>
                    </a:lnTo>
                    <a:lnTo>
                      <a:pt x="51788" y="7971"/>
                    </a:lnTo>
                    <a:close/>
                    <a:moveTo>
                      <a:pt x="64582" y="7971"/>
                    </a:moveTo>
                    <a:lnTo>
                      <a:pt x="77866" y="8175"/>
                    </a:lnTo>
                    <a:lnTo>
                      <a:pt x="77334" y="10014"/>
                    </a:lnTo>
                    <a:lnTo>
                      <a:pt x="63560" y="10014"/>
                    </a:lnTo>
                    <a:lnTo>
                      <a:pt x="64582" y="7971"/>
                    </a:lnTo>
                    <a:close/>
                    <a:moveTo>
                      <a:pt x="91804" y="8175"/>
                    </a:moveTo>
                    <a:lnTo>
                      <a:pt x="91640" y="10014"/>
                    </a:lnTo>
                    <a:lnTo>
                      <a:pt x="78356" y="10014"/>
                    </a:lnTo>
                    <a:lnTo>
                      <a:pt x="78888" y="8175"/>
                    </a:lnTo>
                    <a:close/>
                    <a:moveTo>
                      <a:pt x="105456" y="8175"/>
                    </a:moveTo>
                    <a:lnTo>
                      <a:pt x="105619" y="10014"/>
                    </a:lnTo>
                    <a:lnTo>
                      <a:pt x="92662" y="10014"/>
                    </a:lnTo>
                    <a:lnTo>
                      <a:pt x="92662" y="8175"/>
                    </a:lnTo>
                    <a:close/>
                    <a:moveTo>
                      <a:pt x="118740" y="8175"/>
                    </a:moveTo>
                    <a:lnTo>
                      <a:pt x="119394" y="10014"/>
                    </a:lnTo>
                    <a:lnTo>
                      <a:pt x="106641" y="10014"/>
                    </a:lnTo>
                    <a:lnTo>
                      <a:pt x="106273" y="8175"/>
                    </a:lnTo>
                    <a:close/>
                    <a:moveTo>
                      <a:pt x="131819" y="8175"/>
                    </a:moveTo>
                    <a:lnTo>
                      <a:pt x="132678" y="10014"/>
                    </a:lnTo>
                    <a:lnTo>
                      <a:pt x="120252" y="10014"/>
                    </a:lnTo>
                    <a:lnTo>
                      <a:pt x="119557" y="8175"/>
                    </a:lnTo>
                    <a:close/>
                    <a:moveTo>
                      <a:pt x="144449" y="8175"/>
                    </a:moveTo>
                    <a:lnTo>
                      <a:pt x="145798" y="10014"/>
                    </a:lnTo>
                    <a:lnTo>
                      <a:pt x="133536" y="10014"/>
                    </a:lnTo>
                    <a:lnTo>
                      <a:pt x="132678" y="8175"/>
                    </a:lnTo>
                    <a:close/>
                    <a:moveTo>
                      <a:pt x="156875" y="8175"/>
                    </a:moveTo>
                    <a:lnTo>
                      <a:pt x="158388" y="10014"/>
                    </a:lnTo>
                    <a:lnTo>
                      <a:pt x="146657" y="10014"/>
                    </a:lnTo>
                    <a:lnTo>
                      <a:pt x="145308" y="8175"/>
                    </a:lnTo>
                    <a:close/>
                    <a:moveTo>
                      <a:pt x="157734" y="8175"/>
                    </a:moveTo>
                    <a:lnTo>
                      <a:pt x="170323" y="8339"/>
                    </a:lnTo>
                    <a:lnTo>
                      <a:pt x="172366" y="10014"/>
                    </a:lnTo>
                    <a:lnTo>
                      <a:pt x="159246" y="10014"/>
                    </a:lnTo>
                    <a:lnTo>
                      <a:pt x="157734" y="8175"/>
                    </a:lnTo>
                    <a:close/>
                    <a:moveTo>
                      <a:pt x="183280" y="8339"/>
                    </a:moveTo>
                    <a:lnTo>
                      <a:pt x="185487" y="10014"/>
                    </a:lnTo>
                    <a:lnTo>
                      <a:pt x="173061" y="10014"/>
                    </a:lnTo>
                    <a:lnTo>
                      <a:pt x="171181" y="8339"/>
                    </a:lnTo>
                    <a:close/>
                    <a:moveTo>
                      <a:pt x="172530" y="10219"/>
                    </a:moveTo>
                    <a:lnTo>
                      <a:pt x="174574" y="12058"/>
                    </a:lnTo>
                    <a:lnTo>
                      <a:pt x="161126" y="12058"/>
                    </a:lnTo>
                    <a:lnTo>
                      <a:pt x="159409" y="10219"/>
                    </a:lnTo>
                    <a:close/>
                    <a:moveTo>
                      <a:pt x="185814" y="10219"/>
                    </a:moveTo>
                    <a:lnTo>
                      <a:pt x="188226" y="12058"/>
                    </a:lnTo>
                    <a:lnTo>
                      <a:pt x="175432" y="12058"/>
                    </a:lnTo>
                    <a:lnTo>
                      <a:pt x="173388" y="10219"/>
                    </a:lnTo>
                    <a:close/>
                    <a:moveTo>
                      <a:pt x="77171" y="10219"/>
                    </a:moveTo>
                    <a:lnTo>
                      <a:pt x="76640" y="12263"/>
                    </a:lnTo>
                    <a:lnTo>
                      <a:pt x="62538" y="12263"/>
                    </a:lnTo>
                    <a:lnTo>
                      <a:pt x="63355" y="10219"/>
                    </a:lnTo>
                    <a:close/>
                    <a:moveTo>
                      <a:pt x="91640" y="10219"/>
                    </a:moveTo>
                    <a:lnTo>
                      <a:pt x="91477" y="12263"/>
                    </a:lnTo>
                    <a:lnTo>
                      <a:pt x="77661" y="12263"/>
                    </a:lnTo>
                    <a:lnTo>
                      <a:pt x="78193" y="10219"/>
                    </a:lnTo>
                    <a:close/>
                    <a:moveTo>
                      <a:pt x="105783" y="10219"/>
                    </a:moveTo>
                    <a:lnTo>
                      <a:pt x="105946" y="12263"/>
                    </a:lnTo>
                    <a:lnTo>
                      <a:pt x="92499" y="12263"/>
                    </a:lnTo>
                    <a:lnTo>
                      <a:pt x="92662" y="10219"/>
                    </a:lnTo>
                    <a:close/>
                    <a:moveTo>
                      <a:pt x="119394" y="10219"/>
                    </a:moveTo>
                    <a:lnTo>
                      <a:pt x="120089" y="12263"/>
                    </a:lnTo>
                    <a:lnTo>
                      <a:pt x="106968" y="12263"/>
                    </a:lnTo>
                    <a:lnTo>
                      <a:pt x="106641" y="10219"/>
                    </a:lnTo>
                    <a:close/>
                    <a:moveTo>
                      <a:pt x="132841" y="10219"/>
                    </a:moveTo>
                    <a:lnTo>
                      <a:pt x="133863" y="12263"/>
                    </a:lnTo>
                    <a:lnTo>
                      <a:pt x="120947" y="12263"/>
                    </a:lnTo>
                    <a:lnTo>
                      <a:pt x="120252" y="10219"/>
                    </a:lnTo>
                    <a:close/>
                    <a:moveTo>
                      <a:pt x="145962" y="10219"/>
                    </a:moveTo>
                    <a:lnTo>
                      <a:pt x="147147" y="12263"/>
                    </a:lnTo>
                    <a:lnTo>
                      <a:pt x="134721" y="12263"/>
                    </a:lnTo>
                    <a:lnTo>
                      <a:pt x="133700" y="10219"/>
                    </a:lnTo>
                    <a:close/>
                    <a:moveTo>
                      <a:pt x="158755" y="10219"/>
                    </a:moveTo>
                    <a:lnTo>
                      <a:pt x="160268" y="12058"/>
                    </a:lnTo>
                    <a:lnTo>
                      <a:pt x="148169" y="12263"/>
                    </a:lnTo>
                    <a:lnTo>
                      <a:pt x="146820" y="10219"/>
                    </a:lnTo>
                    <a:close/>
                    <a:moveTo>
                      <a:pt x="20111" y="10219"/>
                    </a:moveTo>
                    <a:lnTo>
                      <a:pt x="17740" y="12426"/>
                    </a:lnTo>
                    <a:lnTo>
                      <a:pt x="5110" y="12426"/>
                    </a:lnTo>
                    <a:lnTo>
                      <a:pt x="7849" y="10219"/>
                    </a:lnTo>
                    <a:close/>
                    <a:moveTo>
                      <a:pt x="34948" y="10219"/>
                    </a:moveTo>
                    <a:lnTo>
                      <a:pt x="33068" y="12426"/>
                    </a:lnTo>
                    <a:lnTo>
                      <a:pt x="18762" y="12426"/>
                    </a:lnTo>
                    <a:lnTo>
                      <a:pt x="21133" y="10219"/>
                    </a:lnTo>
                    <a:close/>
                    <a:moveTo>
                      <a:pt x="49417" y="10219"/>
                    </a:moveTo>
                    <a:lnTo>
                      <a:pt x="47864" y="12426"/>
                    </a:lnTo>
                    <a:lnTo>
                      <a:pt x="34090" y="12426"/>
                    </a:lnTo>
                    <a:lnTo>
                      <a:pt x="35970" y="10219"/>
                    </a:lnTo>
                    <a:close/>
                    <a:moveTo>
                      <a:pt x="62538" y="10219"/>
                    </a:moveTo>
                    <a:lnTo>
                      <a:pt x="61516" y="12263"/>
                    </a:lnTo>
                    <a:lnTo>
                      <a:pt x="48886" y="12426"/>
                    </a:lnTo>
                    <a:lnTo>
                      <a:pt x="50439" y="10219"/>
                    </a:lnTo>
                    <a:close/>
                    <a:moveTo>
                      <a:pt x="174737" y="12426"/>
                    </a:moveTo>
                    <a:lnTo>
                      <a:pt x="177149" y="14470"/>
                    </a:lnTo>
                    <a:lnTo>
                      <a:pt x="163333" y="14470"/>
                    </a:lnTo>
                    <a:lnTo>
                      <a:pt x="161453" y="12426"/>
                    </a:lnTo>
                    <a:close/>
                    <a:moveTo>
                      <a:pt x="188553" y="12426"/>
                    </a:moveTo>
                    <a:lnTo>
                      <a:pt x="191087" y="14470"/>
                    </a:lnTo>
                    <a:lnTo>
                      <a:pt x="178007" y="14470"/>
                    </a:lnTo>
                    <a:lnTo>
                      <a:pt x="175595" y="12426"/>
                    </a:lnTo>
                    <a:close/>
                    <a:moveTo>
                      <a:pt x="32700" y="12590"/>
                    </a:moveTo>
                    <a:lnTo>
                      <a:pt x="30656" y="14960"/>
                    </a:lnTo>
                    <a:lnTo>
                      <a:pt x="15860" y="14960"/>
                    </a:lnTo>
                    <a:lnTo>
                      <a:pt x="18394" y="12590"/>
                    </a:lnTo>
                    <a:close/>
                    <a:moveTo>
                      <a:pt x="47701" y="12590"/>
                    </a:moveTo>
                    <a:lnTo>
                      <a:pt x="46188" y="14960"/>
                    </a:lnTo>
                    <a:lnTo>
                      <a:pt x="31678" y="14960"/>
                    </a:lnTo>
                    <a:lnTo>
                      <a:pt x="33722" y="12590"/>
                    </a:lnTo>
                    <a:close/>
                    <a:moveTo>
                      <a:pt x="160636" y="12426"/>
                    </a:moveTo>
                    <a:lnTo>
                      <a:pt x="162311" y="14470"/>
                    </a:lnTo>
                    <a:lnTo>
                      <a:pt x="47210" y="14960"/>
                    </a:lnTo>
                    <a:lnTo>
                      <a:pt x="48723" y="12590"/>
                    </a:lnTo>
                    <a:lnTo>
                      <a:pt x="106968" y="12590"/>
                    </a:lnTo>
                    <a:lnTo>
                      <a:pt x="106968" y="12426"/>
                    </a:lnTo>
                    <a:lnTo>
                      <a:pt x="120089" y="12426"/>
                    </a:lnTo>
                    <a:lnTo>
                      <a:pt x="120089" y="12590"/>
                    </a:lnTo>
                    <a:lnTo>
                      <a:pt x="121110" y="12590"/>
                    </a:lnTo>
                    <a:lnTo>
                      <a:pt x="121110" y="12426"/>
                    </a:lnTo>
                    <a:lnTo>
                      <a:pt x="133863" y="12426"/>
                    </a:lnTo>
                    <a:lnTo>
                      <a:pt x="134067" y="12590"/>
                    </a:lnTo>
                    <a:lnTo>
                      <a:pt x="134885" y="12590"/>
                    </a:lnTo>
                    <a:lnTo>
                      <a:pt x="134885" y="12426"/>
                    </a:lnTo>
                    <a:lnTo>
                      <a:pt x="147352" y="12426"/>
                    </a:lnTo>
                    <a:lnTo>
                      <a:pt x="147515" y="12590"/>
                    </a:lnTo>
                    <a:lnTo>
                      <a:pt x="148373" y="12590"/>
                    </a:lnTo>
                    <a:lnTo>
                      <a:pt x="148373" y="12426"/>
                    </a:lnTo>
                    <a:close/>
                    <a:moveTo>
                      <a:pt x="17372" y="12590"/>
                    </a:moveTo>
                    <a:lnTo>
                      <a:pt x="14675" y="14960"/>
                    </a:lnTo>
                    <a:lnTo>
                      <a:pt x="1554" y="15124"/>
                    </a:lnTo>
                    <a:lnTo>
                      <a:pt x="4783" y="12753"/>
                    </a:lnTo>
                    <a:lnTo>
                      <a:pt x="17372" y="12590"/>
                    </a:lnTo>
                    <a:close/>
                    <a:moveTo>
                      <a:pt x="20111" y="0"/>
                    </a:moveTo>
                    <a:lnTo>
                      <a:pt x="1" y="15328"/>
                    </a:lnTo>
                    <a:lnTo>
                      <a:pt x="31515" y="15328"/>
                    </a:lnTo>
                    <a:lnTo>
                      <a:pt x="45984" y="15124"/>
                    </a:lnTo>
                    <a:lnTo>
                      <a:pt x="45821" y="15328"/>
                    </a:lnTo>
                    <a:lnTo>
                      <a:pt x="47006" y="15328"/>
                    </a:lnTo>
                    <a:lnTo>
                      <a:pt x="47006" y="15124"/>
                    </a:lnTo>
                    <a:lnTo>
                      <a:pt x="192313" y="14633"/>
                    </a:lnTo>
                    <a:lnTo>
                      <a:pt x="175105" y="1349"/>
                    </a:lnTo>
                    <a:lnTo>
                      <a:pt x="163333" y="1186"/>
                    </a:lnTo>
                    <a:lnTo>
                      <a:pt x="162679" y="1186"/>
                    </a:lnTo>
                    <a:lnTo>
                      <a:pt x="151235" y="1022"/>
                    </a:lnTo>
                    <a:lnTo>
                      <a:pt x="139340" y="1022"/>
                    </a:lnTo>
                    <a:lnTo>
                      <a:pt x="128754" y="818"/>
                    </a:lnTo>
                    <a:lnTo>
                      <a:pt x="116328" y="818"/>
                    </a:lnTo>
                    <a:lnTo>
                      <a:pt x="105251" y="654"/>
                    </a:lnTo>
                    <a:lnTo>
                      <a:pt x="104597" y="654"/>
                    </a:lnTo>
                    <a:lnTo>
                      <a:pt x="93194" y="491"/>
                    </a:lnTo>
                    <a:lnTo>
                      <a:pt x="80073" y="491"/>
                    </a:lnTo>
                    <a:lnTo>
                      <a:pt x="68301" y="327"/>
                    </a:lnTo>
                    <a:lnTo>
                      <a:pt x="67443" y="327"/>
                    </a:lnTo>
                    <a:lnTo>
                      <a:pt x="201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904874" y="328675"/>
              <a:ext cx="7315554" cy="4024396"/>
              <a:chOff x="992433" y="538196"/>
              <a:chExt cx="7139913" cy="4021179"/>
            </a:xfrm>
          </p:grpSpPr>
          <p:sp>
            <p:nvSpPr>
              <p:cNvPr id="75" name="Google Shape;75;p2"/>
              <p:cNvSpPr/>
              <p:nvPr/>
            </p:nvSpPr>
            <p:spPr>
              <a:xfrm>
                <a:off x="992433" y="538196"/>
                <a:ext cx="7139815" cy="4021171"/>
              </a:xfrm>
              <a:custGeom>
                <a:avLst/>
                <a:gdLst/>
                <a:ahLst/>
                <a:cxnLst/>
                <a:rect l="l" t="t" r="r" b="b"/>
                <a:pathLst>
                  <a:path w="139504" h="82566" extrusionOk="0">
                    <a:moveTo>
                      <a:pt x="8871" y="0"/>
                    </a:moveTo>
                    <a:cubicBezTo>
                      <a:pt x="3925" y="0"/>
                      <a:pt x="1" y="4088"/>
                      <a:pt x="1" y="8829"/>
                    </a:cubicBezTo>
                    <a:lnTo>
                      <a:pt x="1" y="73573"/>
                    </a:lnTo>
                    <a:cubicBezTo>
                      <a:pt x="1" y="78478"/>
                      <a:pt x="3925" y="82566"/>
                      <a:pt x="8871" y="82566"/>
                    </a:cubicBezTo>
                    <a:lnTo>
                      <a:pt x="130471" y="82566"/>
                    </a:lnTo>
                    <a:cubicBezTo>
                      <a:pt x="135416" y="82566"/>
                      <a:pt x="139504" y="78478"/>
                      <a:pt x="139504" y="73573"/>
                    </a:cubicBezTo>
                    <a:lnTo>
                      <a:pt x="139504" y="8829"/>
                    </a:lnTo>
                    <a:cubicBezTo>
                      <a:pt x="139504" y="4088"/>
                      <a:pt x="135416" y="0"/>
                      <a:pt x="130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237231" y="669547"/>
                <a:ext cx="6641936" cy="3758421"/>
              </a:xfrm>
              <a:custGeom>
                <a:avLst/>
                <a:gdLst/>
                <a:ahLst/>
                <a:cxnLst/>
                <a:rect l="l" t="t" r="r" b="b"/>
                <a:pathLst>
                  <a:path w="129776" h="77171" extrusionOk="0">
                    <a:moveTo>
                      <a:pt x="121232" y="696"/>
                    </a:moveTo>
                    <a:cubicBezTo>
                      <a:pt x="123480" y="696"/>
                      <a:pt x="125320" y="1554"/>
                      <a:pt x="126873" y="3066"/>
                    </a:cubicBezTo>
                    <a:cubicBezTo>
                      <a:pt x="128222" y="4456"/>
                      <a:pt x="129080" y="6500"/>
                      <a:pt x="129080" y="8543"/>
                    </a:cubicBezTo>
                    <a:lnTo>
                      <a:pt x="129080" y="68465"/>
                    </a:lnTo>
                    <a:cubicBezTo>
                      <a:pt x="129080" y="70672"/>
                      <a:pt x="128222" y="72716"/>
                      <a:pt x="126873" y="74105"/>
                    </a:cubicBezTo>
                    <a:cubicBezTo>
                      <a:pt x="125320" y="75454"/>
                      <a:pt x="123480" y="76476"/>
                      <a:pt x="121232" y="76476"/>
                    </a:cubicBezTo>
                    <a:lnTo>
                      <a:pt x="8665" y="76476"/>
                    </a:lnTo>
                    <a:cubicBezTo>
                      <a:pt x="6458" y="76476"/>
                      <a:pt x="4415" y="75454"/>
                      <a:pt x="3066" y="74105"/>
                    </a:cubicBezTo>
                    <a:cubicBezTo>
                      <a:pt x="1676" y="72716"/>
                      <a:pt x="654" y="70672"/>
                      <a:pt x="654" y="68465"/>
                    </a:cubicBezTo>
                    <a:lnTo>
                      <a:pt x="654" y="8543"/>
                    </a:lnTo>
                    <a:cubicBezTo>
                      <a:pt x="654" y="6500"/>
                      <a:pt x="1676" y="4456"/>
                      <a:pt x="3066" y="3066"/>
                    </a:cubicBezTo>
                    <a:cubicBezTo>
                      <a:pt x="4415" y="1554"/>
                      <a:pt x="6458" y="696"/>
                      <a:pt x="8665" y="696"/>
                    </a:cubicBezTo>
                    <a:close/>
                    <a:moveTo>
                      <a:pt x="8665" y="1"/>
                    </a:moveTo>
                    <a:cubicBezTo>
                      <a:pt x="3924" y="1"/>
                      <a:pt x="0" y="3925"/>
                      <a:pt x="0" y="8543"/>
                    </a:cubicBezTo>
                    <a:lnTo>
                      <a:pt x="0" y="68465"/>
                    </a:lnTo>
                    <a:cubicBezTo>
                      <a:pt x="0" y="73247"/>
                      <a:pt x="3924" y="77171"/>
                      <a:pt x="8665" y="77171"/>
                    </a:cubicBezTo>
                    <a:lnTo>
                      <a:pt x="121232" y="77171"/>
                    </a:lnTo>
                    <a:cubicBezTo>
                      <a:pt x="126015" y="77171"/>
                      <a:pt x="129775" y="73247"/>
                      <a:pt x="129775" y="68465"/>
                    </a:cubicBezTo>
                    <a:lnTo>
                      <a:pt x="129775" y="8543"/>
                    </a:lnTo>
                    <a:cubicBezTo>
                      <a:pt x="129775" y="3925"/>
                      <a:pt x="126015" y="1"/>
                      <a:pt x="121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992433" y="2437258"/>
                <a:ext cx="1255241" cy="1293977"/>
              </a:xfrm>
              <a:custGeom>
                <a:avLst/>
                <a:gdLst/>
                <a:ahLst/>
                <a:cxnLst/>
                <a:rect l="l" t="t" r="r" b="b"/>
                <a:pathLst>
                  <a:path w="24526" h="26569" extrusionOk="0">
                    <a:moveTo>
                      <a:pt x="1" y="1"/>
                    </a:moveTo>
                    <a:lnTo>
                      <a:pt x="1" y="4252"/>
                    </a:lnTo>
                    <a:lnTo>
                      <a:pt x="4783" y="9034"/>
                    </a:lnTo>
                    <a:lnTo>
                      <a:pt x="4783" y="4947"/>
                    </a:lnTo>
                    <a:lnTo>
                      <a:pt x="1" y="1"/>
                    </a:lnTo>
                    <a:close/>
                    <a:moveTo>
                      <a:pt x="5437" y="5601"/>
                    </a:moveTo>
                    <a:lnTo>
                      <a:pt x="5437" y="9688"/>
                    </a:lnTo>
                    <a:lnTo>
                      <a:pt x="21787" y="26038"/>
                    </a:lnTo>
                    <a:cubicBezTo>
                      <a:pt x="22155" y="26405"/>
                      <a:pt x="22482" y="26569"/>
                      <a:pt x="22809" y="26569"/>
                    </a:cubicBezTo>
                    <a:cubicBezTo>
                      <a:pt x="23340" y="26569"/>
                      <a:pt x="23667" y="26405"/>
                      <a:pt x="24035" y="26038"/>
                    </a:cubicBezTo>
                    <a:cubicBezTo>
                      <a:pt x="24525" y="25547"/>
                      <a:pt x="24525" y="24525"/>
                      <a:pt x="24035" y="23994"/>
                    </a:cubicBezTo>
                    <a:lnTo>
                      <a:pt x="5437" y="5601"/>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992433" y="2080949"/>
                <a:ext cx="872414" cy="927685"/>
              </a:xfrm>
              <a:custGeom>
                <a:avLst/>
                <a:gdLst/>
                <a:ahLst/>
                <a:cxnLst/>
                <a:rect l="l" t="t" r="r" b="b"/>
                <a:pathLst>
                  <a:path w="17046" h="19048" extrusionOk="0">
                    <a:moveTo>
                      <a:pt x="1" y="0"/>
                    </a:moveTo>
                    <a:lnTo>
                      <a:pt x="1" y="4088"/>
                    </a:lnTo>
                    <a:lnTo>
                      <a:pt x="4783" y="8993"/>
                    </a:lnTo>
                    <a:lnTo>
                      <a:pt x="4783" y="4742"/>
                    </a:lnTo>
                    <a:lnTo>
                      <a:pt x="1" y="0"/>
                    </a:lnTo>
                    <a:close/>
                    <a:moveTo>
                      <a:pt x="5437" y="5437"/>
                    </a:moveTo>
                    <a:lnTo>
                      <a:pt x="5437" y="9688"/>
                    </a:lnTo>
                    <a:lnTo>
                      <a:pt x="14470" y="18557"/>
                    </a:lnTo>
                    <a:cubicBezTo>
                      <a:pt x="14634" y="18884"/>
                      <a:pt x="15165" y="19048"/>
                      <a:pt x="15492" y="19048"/>
                    </a:cubicBezTo>
                    <a:cubicBezTo>
                      <a:pt x="15860" y="19048"/>
                      <a:pt x="16187" y="18884"/>
                      <a:pt x="16514" y="18557"/>
                    </a:cubicBezTo>
                    <a:cubicBezTo>
                      <a:pt x="17045" y="18026"/>
                      <a:pt x="17045" y="17004"/>
                      <a:pt x="16514" y="16514"/>
                    </a:cubicBezTo>
                    <a:lnTo>
                      <a:pt x="5437" y="5437"/>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795597" y="538196"/>
                <a:ext cx="1018840" cy="770425"/>
              </a:xfrm>
              <a:custGeom>
                <a:avLst/>
                <a:gdLst/>
                <a:ahLst/>
                <a:cxnLst/>
                <a:rect l="l" t="t" r="r" b="b"/>
                <a:pathLst>
                  <a:path w="19907" h="15819" extrusionOk="0">
                    <a:moveTo>
                      <a:pt x="1" y="0"/>
                    </a:moveTo>
                    <a:lnTo>
                      <a:pt x="3066" y="2698"/>
                    </a:lnTo>
                    <a:lnTo>
                      <a:pt x="7481" y="2698"/>
                    </a:lnTo>
                    <a:lnTo>
                      <a:pt x="4415" y="0"/>
                    </a:lnTo>
                    <a:close/>
                    <a:moveTo>
                      <a:pt x="3924" y="3393"/>
                    </a:moveTo>
                    <a:lnTo>
                      <a:pt x="17209" y="15491"/>
                    </a:lnTo>
                    <a:cubicBezTo>
                      <a:pt x="17536" y="15655"/>
                      <a:pt x="17863" y="15818"/>
                      <a:pt x="18230" y="15818"/>
                    </a:cubicBezTo>
                    <a:cubicBezTo>
                      <a:pt x="18557" y="15818"/>
                      <a:pt x="19089" y="15655"/>
                      <a:pt x="19252" y="15328"/>
                    </a:cubicBezTo>
                    <a:cubicBezTo>
                      <a:pt x="19906" y="14633"/>
                      <a:pt x="19743" y="13775"/>
                      <a:pt x="19252" y="13284"/>
                    </a:cubicBezTo>
                    <a:lnTo>
                      <a:pt x="8339" y="3393"/>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387775" y="3862589"/>
                <a:ext cx="922622" cy="696787"/>
              </a:xfrm>
              <a:custGeom>
                <a:avLst/>
                <a:gdLst/>
                <a:ahLst/>
                <a:cxnLst/>
                <a:rect l="l" t="t" r="r" b="b"/>
                <a:pathLst>
                  <a:path w="18027" h="14307" extrusionOk="0">
                    <a:moveTo>
                      <a:pt x="1677" y="1"/>
                    </a:moveTo>
                    <a:cubicBezTo>
                      <a:pt x="1186" y="1"/>
                      <a:pt x="859" y="205"/>
                      <a:pt x="491" y="532"/>
                    </a:cubicBezTo>
                    <a:cubicBezTo>
                      <a:pt x="1" y="1227"/>
                      <a:pt x="1" y="2044"/>
                      <a:pt x="655" y="2576"/>
                    </a:cubicBezTo>
                    <a:lnTo>
                      <a:pt x="9688" y="10914"/>
                    </a:lnTo>
                    <a:lnTo>
                      <a:pt x="14143" y="10914"/>
                    </a:lnTo>
                    <a:lnTo>
                      <a:pt x="2535" y="368"/>
                    </a:lnTo>
                    <a:cubicBezTo>
                      <a:pt x="2372" y="205"/>
                      <a:pt x="2045" y="1"/>
                      <a:pt x="1677" y="1"/>
                    </a:cubicBezTo>
                    <a:close/>
                    <a:moveTo>
                      <a:pt x="10546" y="11609"/>
                    </a:moveTo>
                    <a:lnTo>
                      <a:pt x="13612" y="14307"/>
                    </a:lnTo>
                    <a:lnTo>
                      <a:pt x="18026" y="14307"/>
                    </a:lnTo>
                    <a:lnTo>
                      <a:pt x="14961" y="11609"/>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919134" y="3972072"/>
                <a:ext cx="792932" cy="587303"/>
              </a:xfrm>
              <a:custGeom>
                <a:avLst/>
                <a:gdLst/>
                <a:ahLst/>
                <a:cxnLst/>
                <a:rect l="l" t="t" r="r" b="b"/>
                <a:pathLst>
                  <a:path w="15493" h="12059" extrusionOk="0">
                    <a:moveTo>
                      <a:pt x="1718" y="1"/>
                    </a:moveTo>
                    <a:cubicBezTo>
                      <a:pt x="1186" y="1"/>
                      <a:pt x="859" y="164"/>
                      <a:pt x="491" y="491"/>
                    </a:cubicBezTo>
                    <a:cubicBezTo>
                      <a:pt x="1" y="1186"/>
                      <a:pt x="1" y="2044"/>
                      <a:pt x="696" y="2535"/>
                    </a:cubicBezTo>
                    <a:lnTo>
                      <a:pt x="7317" y="8666"/>
                    </a:lnTo>
                    <a:lnTo>
                      <a:pt x="11732" y="8666"/>
                    </a:lnTo>
                    <a:lnTo>
                      <a:pt x="2535" y="328"/>
                    </a:lnTo>
                    <a:cubicBezTo>
                      <a:pt x="2372" y="164"/>
                      <a:pt x="2045" y="1"/>
                      <a:pt x="1718" y="1"/>
                    </a:cubicBezTo>
                    <a:close/>
                    <a:moveTo>
                      <a:pt x="8012" y="9361"/>
                    </a:moveTo>
                    <a:lnTo>
                      <a:pt x="11078" y="12059"/>
                    </a:lnTo>
                    <a:lnTo>
                      <a:pt x="15492" y="12059"/>
                    </a:lnTo>
                    <a:lnTo>
                      <a:pt x="12427" y="9361"/>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5402324" y="538196"/>
                <a:ext cx="803321" cy="587255"/>
              </a:xfrm>
              <a:custGeom>
                <a:avLst/>
                <a:gdLst/>
                <a:ahLst/>
                <a:cxnLst/>
                <a:rect l="l" t="t" r="r" b="b"/>
                <a:pathLst>
                  <a:path w="15696" h="12058" extrusionOk="0">
                    <a:moveTo>
                      <a:pt x="0" y="0"/>
                    </a:moveTo>
                    <a:lnTo>
                      <a:pt x="3066" y="2698"/>
                    </a:lnTo>
                    <a:lnTo>
                      <a:pt x="7521" y="2698"/>
                    </a:lnTo>
                    <a:lnTo>
                      <a:pt x="4456" y="0"/>
                    </a:lnTo>
                    <a:close/>
                    <a:moveTo>
                      <a:pt x="3761" y="3393"/>
                    </a:moveTo>
                    <a:lnTo>
                      <a:pt x="12957" y="11731"/>
                    </a:lnTo>
                    <a:cubicBezTo>
                      <a:pt x="13284" y="11894"/>
                      <a:pt x="13652" y="12058"/>
                      <a:pt x="13979" y="12058"/>
                    </a:cubicBezTo>
                    <a:cubicBezTo>
                      <a:pt x="14511" y="12058"/>
                      <a:pt x="14838" y="11894"/>
                      <a:pt x="15165" y="11567"/>
                    </a:cubicBezTo>
                    <a:cubicBezTo>
                      <a:pt x="15696" y="11036"/>
                      <a:pt x="15696" y="10014"/>
                      <a:pt x="15001" y="9524"/>
                    </a:cubicBezTo>
                    <a:lnTo>
                      <a:pt x="8175" y="3393"/>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519396" y="538196"/>
                <a:ext cx="1167365" cy="8958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7320631" y="777083"/>
                <a:ext cx="811715" cy="788347"/>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992433" y="3464445"/>
                <a:ext cx="811766" cy="788347"/>
              </a:xfrm>
              <a:custGeom>
                <a:avLst/>
                <a:gdLst/>
                <a:ahLst/>
                <a:cxnLst/>
                <a:rect l="l" t="t" r="r" b="b"/>
                <a:pathLst>
                  <a:path w="15861" h="16187" extrusionOk="0">
                    <a:moveTo>
                      <a:pt x="1" y="1"/>
                    </a:moveTo>
                    <a:lnTo>
                      <a:pt x="1" y="3925"/>
                    </a:lnTo>
                    <a:lnTo>
                      <a:pt x="13121" y="15860"/>
                    </a:lnTo>
                    <a:cubicBezTo>
                      <a:pt x="13448" y="16023"/>
                      <a:pt x="13816" y="16187"/>
                      <a:pt x="14143" y="16187"/>
                    </a:cubicBezTo>
                    <a:cubicBezTo>
                      <a:pt x="14470" y="16187"/>
                      <a:pt x="15002" y="16023"/>
                      <a:pt x="15165" y="15696"/>
                    </a:cubicBezTo>
                    <a:cubicBezTo>
                      <a:pt x="15860" y="15165"/>
                      <a:pt x="15656" y="14143"/>
                      <a:pt x="15165" y="13653"/>
                    </a:cubicBezTo>
                    <a:lnTo>
                      <a:pt x="1" y="1"/>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438064" y="3597841"/>
                <a:ext cx="1236355" cy="961533"/>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oogle Shape;87;p2"/>
          <p:cNvGrpSpPr/>
          <p:nvPr/>
        </p:nvGrpSpPr>
        <p:grpSpPr>
          <a:xfrm>
            <a:off x="4385190" y="148199"/>
            <a:ext cx="373622" cy="90485"/>
            <a:chOff x="4685288" y="186288"/>
            <a:chExt cx="419375" cy="90485"/>
          </a:xfrm>
        </p:grpSpPr>
        <p:sp>
          <p:nvSpPr>
            <p:cNvPr id="88" name="Google Shape;88;p2"/>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89;p2"/>
            <p:cNvGrpSpPr/>
            <p:nvPr/>
          </p:nvGrpSpPr>
          <p:grpSpPr>
            <a:xfrm>
              <a:off x="4685288" y="186300"/>
              <a:ext cx="419375" cy="90473"/>
              <a:chOff x="4390000" y="182175"/>
              <a:chExt cx="419375" cy="90473"/>
            </a:xfrm>
          </p:grpSpPr>
          <p:sp>
            <p:nvSpPr>
              <p:cNvPr id="90" name="Google Shape;90;p2"/>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 name="Google Shape;92;p2"/>
          <p:cNvSpPr txBox="1">
            <a:spLocks noGrp="1"/>
          </p:cNvSpPr>
          <p:nvPr>
            <p:ph type="ctrTitle"/>
          </p:nvPr>
        </p:nvSpPr>
        <p:spPr>
          <a:xfrm>
            <a:off x="1896300" y="1379375"/>
            <a:ext cx="5351400" cy="13701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5"/>
              </a:buClr>
              <a:buSzPts val="5200"/>
              <a:buNone/>
              <a:defRPr sz="3400">
                <a:solidFill>
                  <a:schemeClr val="accent5"/>
                </a:solidFill>
                <a:latin typeface="Aldrich"/>
                <a:ea typeface="Aldrich"/>
                <a:cs typeface="Aldrich"/>
                <a:sym typeface="Aldrich"/>
              </a:defRPr>
            </a:lvl1pPr>
            <a:lvl2pPr lvl="1" algn="ctr">
              <a:spcBef>
                <a:spcPts val="0"/>
              </a:spcBef>
              <a:spcAft>
                <a:spcPts val="0"/>
              </a:spcAft>
              <a:buClr>
                <a:schemeClr val="accent5"/>
              </a:buClr>
              <a:buSzPts val="5200"/>
              <a:buNone/>
              <a:defRPr sz="5200">
                <a:solidFill>
                  <a:schemeClr val="accent5"/>
                </a:solidFill>
              </a:defRPr>
            </a:lvl2pPr>
            <a:lvl3pPr lvl="2" algn="ctr">
              <a:spcBef>
                <a:spcPts val="0"/>
              </a:spcBef>
              <a:spcAft>
                <a:spcPts val="0"/>
              </a:spcAft>
              <a:buClr>
                <a:schemeClr val="accent5"/>
              </a:buClr>
              <a:buSzPts val="5200"/>
              <a:buNone/>
              <a:defRPr sz="5200">
                <a:solidFill>
                  <a:schemeClr val="accent5"/>
                </a:solidFill>
              </a:defRPr>
            </a:lvl3pPr>
            <a:lvl4pPr lvl="3" algn="ctr">
              <a:spcBef>
                <a:spcPts val="0"/>
              </a:spcBef>
              <a:spcAft>
                <a:spcPts val="0"/>
              </a:spcAft>
              <a:buClr>
                <a:schemeClr val="accent5"/>
              </a:buClr>
              <a:buSzPts val="5200"/>
              <a:buNone/>
              <a:defRPr sz="5200">
                <a:solidFill>
                  <a:schemeClr val="accent5"/>
                </a:solidFill>
              </a:defRPr>
            </a:lvl4pPr>
            <a:lvl5pPr lvl="4" algn="ctr">
              <a:spcBef>
                <a:spcPts val="0"/>
              </a:spcBef>
              <a:spcAft>
                <a:spcPts val="0"/>
              </a:spcAft>
              <a:buClr>
                <a:schemeClr val="accent5"/>
              </a:buClr>
              <a:buSzPts val="5200"/>
              <a:buNone/>
              <a:defRPr sz="5200">
                <a:solidFill>
                  <a:schemeClr val="accent5"/>
                </a:solidFill>
              </a:defRPr>
            </a:lvl5pPr>
            <a:lvl6pPr lvl="5" algn="ctr">
              <a:spcBef>
                <a:spcPts val="0"/>
              </a:spcBef>
              <a:spcAft>
                <a:spcPts val="0"/>
              </a:spcAft>
              <a:buClr>
                <a:schemeClr val="accent5"/>
              </a:buClr>
              <a:buSzPts val="5200"/>
              <a:buNone/>
              <a:defRPr sz="5200">
                <a:solidFill>
                  <a:schemeClr val="accent5"/>
                </a:solidFill>
              </a:defRPr>
            </a:lvl6pPr>
            <a:lvl7pPr lvl="6" algn="ctr">
              <a:spcBef>
                <a:spcPts val="0"/>
              </a:spcBef>
              <a:spcAft>
                <a:spcPts val="0"/>
              </a:spcAft>
              <a:buClr>
                <a:schemeClr val="accent5"/>
              </a:buClr>
              <a:buSzPts val="5200"/>
              <a:buNone/>
              <a:defRPr sz="5200">
                <a:solidFill>
                  <a:schemeClr val="accent5"/>
                </a:solidFill>
              </a:defRPr>
            </a:lvl7pPr>
            <a:lvl8pPr lvl="7" algn="ctr">
              <a:spcBef>
                <a:spcPts val="0"/>
              </a:spcBef>
              <a:spcAft>
                <a:spcPts val="0"/>
              </a:spcAft>
              <a:buClr>
                <a:schemeClr val="accent5"/>
              </a:buClr>
              <a:buSzPts val="5200"/>
              <a:buNone/>
              <a:defRPr sz="5200">
                <a:solidFill>
                  <a:schemeClr val="accent5"/>
                </a:solidFill>
              </a:defRPr>
            </a:lvl8pPr>
            <a:lvl9pPr lvl="8" algn="ctr">
              <a:spcBef>
                <a:spcPts val="0"/>
              </a:spcBef>
              <a:spcAft>
                <a:spcPts val="0"/>
              </a:spcAft>
              <a:buClr>
                <a:schemeClr val="accent5"/>
              </a:buClr>
              <a:buSzPts val="5200"/>
              <a:buNone/>
              <a:defRPr sz="5200">
                <a:solidFill>
                  <a:schemeClr val="accent5"/>
                </a:solidFill>
              </a:defRPr>
            </a:lvl9pPr>
          </a:lstStyle>
          <a:p>
            <a:endParaRPr/>
          </a:p>
        </p:txBody>
      </p:sp>
      <p:sp>
        <p:nvSpPr>
          <p:cNvPr id="93" name="Google Shape;93;p2"/>
          <p:cNvSpPr txBox="1">
            <a:spLocks noGrp="1"/>
          </p:cNvSpPr>
          <p:nvPr>
            <p:ph type="subTitle" idx="1"/>
          </p:nvPr>
        </p:nvSpPr>
        <p:spPr>
          <a:xfrm>
            <a:off x="2254050" y="2862700"/>
            <a:ext cx="46359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600"/>
              <a:buNone/>
              <a:defRPr sz="1600">
                <a:latin typeface="Century Gothic"/>
                <a:ea typeface="Century Gothic"/>
                <a:cs typeface="Century Gothic"/>
                <a:sym typeface="Century Gothic"/>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94" name="Google Shape;94;p2"/>
          <p:cNvGrpSpPr/>
          <p:nvPr/>
        </p:nvGrpSpPr>
        <p:grpSpPr>
          <a:xfrm rot="-230834">
            <a:off x="414418" y="301686"/>
            <a:ext cx="1386005" cy="2705399"/>
            <a:chOff x="409722" y="228600"/>
            <a:chExt cx="1385931" cy="2705253"/>
          </a:xfrm>
        </p:grpSpPr>
        <p:grpSp>
          <p:nvGrpSpPr>
            <p:cNvPr id="95" name="Google Shape;95;p2"/>
            <p:cNvGrpSpPr/>
            <p:nvPr/>
          </p:nvGrpSpPr>
          <p:grpSpPr>
            <a:xfrm rot="-617154" flipH="1">
              <a:off x="575967" y="402323"/>
              <a:ext cx="1053440" cy="2450002"/>
              <a:chOff x="3817855" y="1437512"/>
              <a:chExt cx="541146" cy="1128254"/>
            </a:xfrm>
          </p:grpSpPr>
          <p:sp>
            <p:nvSpPr>
              <p:cNvPr id="96" name="Google Shape;96;p2"/>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2"/>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8">
  <p:cSld name="Title and text 8">
    <p:bg>
      <p:bgPr>
        <a:solidFill>
          <a:schemeClr val="accent1"/>
        </a:solidFill>
        <a:effectLst/>
      </p:bgPr>
    </p:bg>
    <p:spTree>
      <p:nvGrpSpPr>
        <p:cNvPr id="1" name="Shape 549"/>
        <p:cNvGrpSpPr/>
        <p:nvPr/>
      </p:nvGrpSpPr>
      <p:grpSpPr>
        <a:xfrm>
          <a:off x="0" y="0"/>
          <a:ext cx="0" cy="0"/>
          <a:chOff x="0" y="0"/>
          <a:chExt cx="0" cy="0"/>
        </a:xfrm>
      </p:grpSpPr>
      <p:grpSp>
        <p:nvGrpSpPr>
          <p:cNvPr id="550" name="Google Shape;550;p33"/>
          <p:cNvGrpSpPr/>
          <p:nvPr/>
        </p:nvGrpSpPr>
        <p:grpSpPr>
          <a:xfrm>
            <a:off x="4281415" y="75177"/>
            <a:ext cx="581170" cy="125403"/>
            <a:chOff x="4685288" y="186288"/>
            <a:chExt cx="419375" cy="90485"/>
          </a:xfrm>
        </p:grpSpPr>
        <p:sp>
          <p:nvSpPr>
            <p:cNvPr id="551" name="Google Shape;551;p33"/>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33"/>
            <p:cNvGrpSpPr/>
            <p:nvPr/>
          </p:nvGrpSpPr>
          <p:grpSpPr>
            <a:xfrm>
              <a:off x="4685288" y="186300"/>
              <a:ext cx="419375" cy="90473"/>
              <a:chOff x="4390000" y="182175"/>
              <a:chExt cx="419375" cy="90473"/>
            </a:xfrm>
          </p:grpSpPr>
          <p:sp>
            <p:nvSpPr>
              <p:cNvPr id="553" name="Google Shape;553;p33"/>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5" name="Google Shape;555;p33"/>
          <p:cNvSpPr/>
          <p:nvPr/>
        </p:nvSpPr>
        <p:spPr>
          <a:xfrm rot="10800000" flipH="1">
            <a:off x="319050" y="283356"/>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7132742" y="-24296"/>
            <a:ext cx="1612254"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flipH="1">
            <a:off x="-9513" y="402390"/>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7972352" y="1356826"/>
            <a:ext cx="1196082" cy="113470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txBox="1">
            <a:spLocks noGrp="1"/>
          </p:cNvSpPr>
          <p:nvPr>
            <p:ph type="title"/>
          </p:nvPr>
        </p:nvSpPr>
        <p:spPr>
          <a:xfrm>
            <a:off x="713163" y="3265075"/>
            <a:ext cx="7709100" cy="55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0" name="Google Shape;560;p33"/>
          <p:cNvSpPr txBox="1">
            <a:spLocks noGrp="1"/>
          </p:cNvSpPr>
          <p:nvPr>
            <p:ph type="subTitle" idx="1"/>
          </p:nvPr>
        </p:nvSpPr>
        <p:spPr>
          <a:xfrm>
            <a:off x="713163" y="3877750"/>
            <a:ext cx="7709100" cy="555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extLst>
      <p:ext uri="{BB962C8B-B14F-4D97-AF65-F5344CB8AC3E}">
        <p14:creationId xmlns:p14="http://schemas.microsoft.com/office/powerpoint/2010/main" val="2038934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728"/>
        <p:cNvGrpSpPr/>
        <p:nvPr/>
      </p:nvGrpSpPr>
      <p:grpSpPr>
        <a:xfrm>
          <a:off x="0" y="0"/>
          <a:ext cx="0" cy="0"/>
          <a:chOff x="0" y="0"/>
          <a:chExt cx="0" cy="0"/>
        </a:xfrm>
      </p:grpSpPr>
      <p:grpSp>
        <p:nvGrpSpPr>
          <p:cNvPr id="729" name="Google Shape;729;p40"/>
          <p:cNvGrpSpPr/>
          <p:nvPr/>
        </p:nvGrpSpPr>
        <p:grpSpPr>
          <a:xfrm flipH="1">
            <a:off x="-9513" y="-6"/>
            <a:ext cx="9177947" cy="5143519"/>
            <a:chOff x="-9513" y="-6"/>
            <a:chExt cx="9177947" cy="5143519"/>
          </a:xfrm>
        </p:grpSpPr>
        <p:sp>
          <p:nvSpPr>
            <p:cNvPr id="730" name="Google Shape;730;p40"/>
            <p:cNvSpPr/>
            <p:nvPr/>
          </p:nvSpPr>
          <p:spPr>
            <a:xfrm>
              <a:off x="319050" y="283350"/>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0"/>
            <p:cNvSpPr/>
            <p:nvPr/>
          </p:nvSpPr>
          <p:spPr>
            <a:xfrm flipH="1">
              <a:off x="109125" y="2"/>
              <a:ext cx="1612254"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0"/>
            <p:cNvSpPr/>
            <p:nvPr/>
          </p:nvSpPr>
          <p:spPr>
            <a:xfrm flipH="1">
              <a:off x="1100819" y="-6"/>
              <a:ext cx="1250789" cy="9376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0"/>
            <p:cNvSpPr/>
            <p:nvPr/>
          </p:nvSpPr>
          <p:spPr>
            <a:xfrm flipH="1">
              <a:off x="6750722" y="3878776"/>
              <a:ext cx="1664900" cy="1264737"/>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0"/>
            <p:cNvSpPr/>
            <p:nvPr/>
          </p:nvSpPr>
          <p:spPr>
            <a:xfrm rot="10800000" flipH="1">
              <a:off x="8024650" y="2432841"/>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0"/>
            <p:cNvSpPr/>
            <p:nvPr/>
          </p:nvSpPr>
          <p:spPr>
            <a:xfrm rot="10800000" flipH="1">
              <a:off x="8024650" y="259818"/>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0"/>
            <p:cNvSpPr/>
            <p:nvPr/>
          </p:nvSpPr>
          <p:spPr>
            <a:xfrm flipH="1">
              <a:off x="-9513" y="2600324"/>
              <a:ext cx="1196082" cy="113470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40"/>
          <p:cNvGrpSpPr/>
          <p:nvPr/>
        </p:nvGrpSpPr>
        <p:grpSpPr>
          <a:xfrm>
            <a:off x="4281415" y="75177"/>
            <a:ext cx="581170" cy="125403"/>
            <a:chOff x="4685288" y="186288"/>
            <a:chExt cx="419375" cy="90485"/>
          </a:xfrm>
        </p:grpSpPr>
        <p:sp>
          <p:nvSpPr>
            <p:cNvPr id="738" name="Google Shape;738;p40"/>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 name="Google Shape;739;p40"/>
            <p:cNvGrpSpPr/>
            <p:nvPr/>
          </p:nvGrpSpPr>
          <p:grpSpPr>
            <a:xfrm>
              <a:off x="4685288" y="186300"/>
              <a:ext cx="419375" cy="90473"/>
              <a:chOff x="4390000" y="182175"/>
              <a:chExt cx="419375" cy="90473"/>
            </a:xfrm>
          </p:grpSpPr>
          <p:sp>
            <p:nvSpPr>
              <p:cNvPr id="740" name="Google Shape;740;p40"/>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0"/>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2" name="Google Shape;742;p40"/>
          <p:cNvSpPr txBox="1">
            <a:spLocks noGrp="1"/>
          </p:cNvSpPr>
          <p:nvPr>
            <p:ph type="title"/>
          </p:nvPr>
        </p:nvSpPr>
        <p:spPr>
          <a:xfrm>
            <a:off x="722375" y="53075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43" name="Google Shape;743;p40"/>
          <p:cNvSpPr txBox="1">
            <a:spLocks noGrp="1"/>
          </p:cNvSpPr>
          <p:nvPr>
            <p:ph type="title" idx="2"/>
          </p:nvPr>
        </p:nvSpPr>
        <p:spPr>
          <a:xfrm>
            <a:off x="712511" y="1629449"/>
            <a:ext cx="1929300" cy="5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b="1"/>
            </a:lvl1pPr>
            <a:lvl2pPr lvl="1" rtl="0">
              <a:spcBef>
                <a:spcPts val="0"/>
              </a:spcBef>
              <a:spcAft>
                <a:spcPts val="0"/>
              </a:spcAft>
              <a:buClr>
                <a:schemeClr val="accent5"/>
              </a:buClr>
              <a:buSzPts val="1800"/>
              <a:buNone/>
              <a:defRPr sz="1800">
                <a:solidFill>
                  <a:schemeClr val="accent5"/>
                </a:solidFill>
              </a:defRPr>
            </a:lvl2pPr>
            <a:lvl3pPr lvl="2" rtl="0">
              <a:spcBef>
                <a:spcPts val="0"/>
              </a:spcBef>
              <a:spcAft>
                <a:spcPts val="0"/>
              </a:spcAft>
              <a:buClr>
                <a:schemeClr val="accent5"/>
              </a:buClr>
              <a:buSzPts val="1800"/>
              <a:buNone/>
              <a:defRPr sz="1800">
                <a:solidFill>
                  <a:schemeClr val="accent5"/>
                </a:solidFill>
              </a:defRPr>
            </a:lvl3pPr>
            <a:lvl4pPr lvl="3" rtl="0">
              <a:spcBef>
                <a:spcPts val="0"/>
              </a:spcBef>
              <a:spcAft>
                <a:spcPts val="0"/>
              </a:spcAft>
              <a:buClr>
                <a:schemeClr val="accent5"/>
              </a:buClr>
              <a:buSzPts val="1800"/>
              <a:buNone/>
              <a:defRPr sz="1800">
                <a:solidFill>
                  <a:schemeClr val="accent5"/>
                </a:solidFill>
              </a:defRPr>
            </a:lvl4pPr>
            <a:lvl5pPr lvl="4" rtl="0">
              <a:spcBef>
                <a:spcPts val="0"/>
              </a:spcBef>
              <a:spcAft>
                <a:spcPts val="0"/>
              </a:spcAft>
              <a:buClr>
                <a:schemeClr val="accent5"/>
              </a:buClr>
              <a:buSzPts val="1800"/>
              <a:buNone/>
              <a:defRPr sz="1800">
                <a:solidFill>
                  <a:schemeClr val="accent5"/>
                </a:solidFill>
              </a:defRPr>
            </a:lvl5pPr>
            <a:lvl6pPr lvl="5" rtl="0">
              <a:spcBef>
                <a:spcPts val="0"/>
              </a:spcBef>
              <a:spcAft>
                <a:spcPts val="0"/>
              </a:spcAft>
              <a:buClr>
                <a:schemeClr val="accent5"/>
              </a:buClr>
              <a:buSzPts val="1800"/>
              <a:buNone/>
              <a:defRPr sz="1800">
                <a:solidFill>
                  <a:schemeClr val="accent5"/>
                </a:solidFill>
              </a:defRPr>
            </a:lvl6pPr>
            <a:lvl7pPr lvl="6" rtl="0">
              <a:spcBef>
                <a:spcPts val="0"/>
              </a:spcBef>
              <a:spcAft>
                <a:spcPts val="0"/>
              </a:spcAft>
              <a:buClr>
                <a:schemeClr val="accent5"/>
              </a:buClr>
              <a:buSzPts val="1800"/>
              <a:buNone/>
              <a:defRPr sz="1800">
                <a:solidFill>
                  <a:schemeClr val="accent5"/>
                </a:solidFill>
              </a:defRPr>
            </a:lvl7pPr>
            <a:lvl8pPr lvl="7" rtl="0">
              <a:spcBef>
                <a:spcPts val="0"/>
              </a:spcBef>
              <a:spcAft>
                <a:spcPts val="0"/>
              </a:spcAft>
              <a:buClr>
                <a:schemeClr val="accent5"/>
              </a:buClr>
              <a:buSzPts val="1800"/>
              <a:buNone/>
              <a:defRPr sz="1800">
                <a:solidFill>
                  <a:schemeClr val="accent5"/>
                </a:solidFill>
              </a:defRPr>
            </a:lvl8pPr>
            <a:lvl9pPr lvl="8" rtl="0">
              <a:spcBef>
                <a:spcPts val="0"/>
              </a:spcBef>
              <a:spcAft>
                <a:spcPts val="0"/>
              </a:spcAft>
              <a:buClr>
                <a:schemeClr val="accent5"/>
              </a:buClr>
              <a:buSzPts val="1800"/>
              <a:buNone/>
              <a:defRPr sz="1800">
                <a:solidFill>
                  <a:schemeClr val="accent5"/>
                </a:solidFill>
              </a:defRPr>
            </a:lvl9pPr>
          </a:lstStyle>
          <a:p>
            <a:endParaRPr/>
          </a:p>
        </p:txBody>
      </p:sp>
      <p:sp>
        <p:nvSpPr>
          <p:cNvPr id="744" name="Google Shape;744;p40"/>
          <p:cNvSpPr txBox="1">
            <a:spLocks noGrp="1"/>
          </p:cNvSpPr>
          <p:nvPr>
            <p:ph type="subTitle" idx="1"/>
          </p:nvPr>
        </p:nvSpPr>
        <p:spPr>
          <a:xfrm>
            <a:off x="712511" y="3429438"/>
            <a:ext cx="1929300" cy="72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745" name="Google Shape;745;p40"/>
          <p:cNvSpPr txBox="1">
            <a:spLocks noGrp="1"/>
          </p:cNvSpPr>
          <p:nvPr>
            <p:ph type="title" idx="3"/>
          </p:nvPr>
        </p:nvSpPr>
        <p:spPr>
          <a:xfrm>
            <a:off x="2640569" y="1630277"/>
            <a:ext cx="1929300" cy="5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b="1"/>
            </a:lvl1pPr>
            <a:lvl2pPr lvl="1" rtl="0">
              <a:spcBef>
                <a:spcPts val="0"/>
              </a:spcBef>
              <a:spcAft>
                <a:spcPts val="0"/>
              </a:spcAft>
              <a:buClr>
                <a:schemeClr val="accent5"/>
              </a:buClr>
              <a:buSzPts val="1800"/>
              <a:buNone/>
              <a:defRPr sz="1800">
                <a:solidFill>
                  <a:schemeClr val="accent5"/>
                </a:solidFill>
              </a:defRPr>
            </a:lvl2pPr>
            <a:lvl3pPr lvl="2" rtl="0">
              <a:spcBef>
                <a:spcPts val="0"/>
              </a:spcBef>
              <a:spcAft>
                <a:spcPts val="0"/>
              </a:spcAft>
              <a:buClr>
                <a:schemeClr val="accent5"/>
              </a:buClr>
              <a:buSzPts val="1800"/>
              <a:buNone/>
              <a:defRPr sz="1800">
                <a:solidFill>
                  <a:schemeClr val="accent5"/>
                </a:solidFill>
              </a:defRPr>
            </a:lvl3pPr>
            <a:lvl4pPr lvl="3" rtl="0">
              <a:spcBef>
                <a:spcPts val="0"/>
              </a:spcBef>
              <a:spcAft>
                <a:spcPts val="0"/>
              </a:spcAft>
              <a:buClr>
                <a:schemeClr val="accent5"/>
              </a:buClr>
              <a:buSzPts val="1800"/>
              <a:buNone/>
              <a:defRPr sz="1800">
                <a:solidFill>
                  <a:schemeClr val="accent5"/>
                </a:solidFill>
              </a:defRPr>
            </a:lvl4pPr>
            <a:lvl5pPr lvl="4" rtl="0">
              <a:spcBef>
                <a:spcPts val="0"/>
              </a:spcBef>
              <a:spcAft>
                <a:spcPts val="0"/>
              </a:spcAft>
              <a:buClr>
                <a:schemeClr val="accent5"/>
              </a:buClr>
              <a:buSzPts val="1800"/>
              <a:buNone/>
              <a:defRPr sz="1800">
                <a:solidFill>
                  <a:schemeClr val="accent5"/>
                </a:solidFill>
              </a:defRPr>
            </a:lvl5pPr>
            <a:lvl6pPr lvl="5" rtl="0">
              <a:spcBef>
                <a:spcPts val="0"/>
              </a:spcBef>
              <a:spcAft>
                <a:spcPts val="0"/>
              </a:spcAft>
              <a:buClr>
                <a:schemeClr val="accent5"/>
              </a:buClr>
              <a:buSzPts val="1800"/>
              <a:buNone/>
              <a:defRPr sz="1800">
                <a:solidFill>
                  <a:schemeClr val="accent5"/>
                </a:solidFill>
              </a:defRPr>
            </a:lvl6pPr>
            <a:lvl7pPr lvl="6" rtl="0">
              <a:spcBef>
                <a:spcPts val="0"/>
              </a:spcBef>
              <a:spcAft>
                <a:spcPts val="0"/>
              </a:spcAft>
              <a:buClr>
                <a:schemeClr val="accent5"/>
              </a:buClr>
              <a:buSzPts val="1800"/>
              <a:buNone/>
              <a:defRPr sz="1800">
                <a:solidFill>
                  <a:schemeClr val="accent5"/>
                </a:solidFill>
              </a:defRPr>
            </a:lvl7pPr>
            <a:lvl8pPr lvl="7" rtl="0">
              <a:spcBef>
                <a:spcPts val="0"/>
              </a:spcBef>
              <a:spcAft>
                <a:spcPts val="0"/>
              </a:spcAft>
              <a:buClr>
                <a:schemeClr val="accent5"/>
              </a:buClr>
              <a:buSzPts val="1800"/>
              <a:buNone/>
              <a:defRPr sz="1800">
                <a:solidFill>
                  <a:schemeClr val="accent5"/>
                </a:solidFill>
              </a:defRPr>
            </a:lvl8pPr>
            <a:lvl9pPr lvl="8" rtl="0">
              <a:spcBef>
                <a:spcPts val="0"/>
              </a:spcBef>
              <a:spcAft>
                <a:spcPts val="0"/>
              </a:spcAft>
              <a:buClr>
                <a:schemeClr val="accent5"/>
              </a:buClr>
              <a:buSzPts val="1800"/>
              <a:buNone/>
              <a:defRPr sz="1800">
                <a:solidFill>
                  <a:schemeClr val="accent5"/>
                </a:solidFill>
              </a:defRPr>
            </a:lvl9pPr>
          </a:lstStyle>
          <a:p>
            <a:endParaRPr/>
          </a:p>
        </p:txBody>
      </p:sp>
      <p:sp>
        <p:nvSpPr>
          <p:cNvPr id="746" name="Google Shape;746;p40"/>
          <p:cNvSpPr txBox="1">
            <a:spLocks noGrp="1"/>
          </p:cNvSpPr>
          <p:nvPr>
            <p:ph type="subTitle" idx="4"/>
          </p:nvPr>
        </p:nvSpPr>
        <p:spPr>
          <a:xfrm>
            <a:off x="2640569" y="3430175"/>
            <a:ext cx="1929300" cy="72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747" name="Google Shape;747;p40"/>
          <p:cNvSpPr txBox="1">
            <a:spLocks noGrp="1"/>
          </p:cNvSpPr>
          <p:nvPr>
            <p:ph type="title" idx="5"/>
          </p:nvPr>
        </p:nvSpPr>
        <p:spPr>
          <a:xfrm>
            <a:off x="4568627" y="1629463"/>
            <a:ext cx="1929300" cy="5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b="1"/>
            </a:lvl1pPr>
            <a:lvl2pPr lvl="1" rtl="0">
              <a:spcBef>
                <a:spcPts val="0"/>
              </a:spcBef>
              <a:spcAft>
                <a:spcPts val="0"/>
              </a:spcAft>
              <a:buClr>
                <a:schemeClr val="accent5"/>
              </a:buClr>
              <a:buSzPts val="1800"/>
              <a:buNone/>
              <a:defRPr sz="1800">
                <a:solidFill>
                  <a:schemeClr val="accent5"/>
                </a:solidFill>
              </a:defRPr>
            </a:lvl2pPr>
            <a:lvl3pPr lvl="2" rtl="0">
              <a:spcBef>
                <a:spcPts val="0"/>
              </a:spcBef>
              <a:spcAft>
                <a:spcPts val="0"/>
              </a:spcAft>
              <a:buClr>
                <a:schemeClr val="accent5"/>
              </a:buClr>
              <a:buSzPts val="1800"/>
              <a:buNone/>
              <a:defRPr sz="1800">
                <a:solidFill>
                  <a:schemeClr val="accent5"/>
                </a:solidFill>
              </a:defRPr>
            </a:lvl3pPr>
            <a:lvl4pPr lvl="3" rtl="0">
              <a:spcBef>
                <a:spcPts val="0"/>
              </a:spcBef>
              <a:spcAft>
                <a:spcPts val="0"/>
              </a:spcAft>
              <a:buClr>
                <a:schemeClr val="accent5"/>
              </a:buClr>
              <a:buSzPts val="1800"/>
              <a:buNone/>
              <a:defRPr sz="1800">
                <a:solidFill>
                  <a:schemeClr val="accent5"/>
                </a:solidFill>
              </a:defRPr>
            </a:lvl4pPr>
            <a:lvl5pPr lvl="4" rtl="0">
              <a:spcBef>
                <a:spcPts val="0"/>
              </a:spcBef>
              <a:spcAft>
                <a:spcPts val="0"/>
              </a:spcAft>
              <a:buClr>
                <a:schemeClr val="accent5"/>
              </a:buClr>
              <a:buSzPts val="1800"/>
              <a:buNone/>
              <a:defRPr sz="1800">
                <a:solidFill>
                  <a:schemeClr val="accent5"/>
                </a:solidFill>
              </a:defRPr>
            </a:lvl5pPr>
            <a:lvl6pPr lvl="5" rtl="0">
              <a:spcBef>
                <a:spcPts val="0"/>
              </a:spcBef>
              <a:spcAft>
                <a:spcPts val="0"/>
              </a:spcAft>
              <a:buClr>
                <a:schemeClr val="accent5"/>
              </a:buClr>
              <a:buSzPts val="1800"/>
              <a:buNone/>
              <a:defRPr sz="1800">
                <a:solidFill>
                  <a:schemeClr val="accent5"/>
                </a:solidFill>
              </a:defRPr>
            </a:lvl6pPr>
            <a:lvl7pPr lvl="6" rtl="0">
              <a:spcBef>
                <a:spcPts val="0"/>
              </a:spcBef>
              <a:spcAft>
                <a:spcPts val="0"/>
              </a:spcAft>
              <a:buClr>
                <a:schemeClr val="accent5"/>
              </a:buClr>
              <a:buSzPts val="1800"/>
              <a:buNone/>
              <a:defRPr sz="1800">
                <a:solidFill>
                  <a:schemeClr val="accent5"/>
                </a:solidFill>
              </a:defRPr>
            </a:lvl7pPr>
            <a:lvl8pPr lvl="7" rtl="0">
              <a:spcBef>
                <a:spcPts val="0"/>
              </a:spcBef>
              <a:spcAft>
                <a:spcPts val="0"/>
              </a:spcAft>
              <a:buClr>
                <a:schemeClr val="accent5"/>
              </a:buClr>
              <a:buSzPts val="1800"/>
              <a:buNone/>
              <a:defRPr sz="1800">
                <a:solidFill>
                  <a:schemeClr val="accent5"/>
                </a:solidFill>
              </a:defRPr>
            </a:lvl8pPr>
            <a:lvl9pPr lvl="8" rtl="0">
              <a:spcBef>
                <a:spcPts val="0"/>
              </a:spcBef>
              <a:spcAft>
                <a:spcPts val="0"/>
              </a:spcAft>
              <a:buClr>
                <a:schemeClr val="accent5"/>
              </a:buClr>
              <a:buSzPts val="1800"/>
              <a:buNone/>
              <a:defRPr sz="1800">
                <a:solidFill>
                  <a:schemeClr val="accent5"/>
                </a:solidFill>
              </a:defRPr>
            </a:lvl9pPr>
          </a:lstStyle>
          <a:p>
            <a:endParaRPr/>
          </a:p>
        </p:txBody>
      </p:sp>
      <p:sp>
        <p:nvSpPr>
          <p:cNvPr id="748" name="Google Shape;748;p40"/>
          <p:cNvSpPr txBox="1">
            <a:spLocks noGrp="1"/>
          </p:cNvSpPr>
          <p:nvPr>
            <p:ph type="subTitle" idx="6"/>
          </p:nvPr>
        </p:nvSpPr>
        <p:spPr>
          <a:xfrm>
            <a:off x="4568627" y="3429450"/>
            <a:ext cx="1929300" cy="72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749" name="Google Shape;749;p40"/>
          <p:cNvSpPr txBox="1">
            <a:spLocks noGrp="1"/>
          </p:cNvSpPr>
          <p:nvPr>
            <p:ph type="title" idx="7"/>
          </p:nvPr>
        </p:nvSpPr>
        <p:spPr>
          <a:xfrm>
            <a:off x="6505789" y="1630290"/>
            <a:ext cx="1925700" cy="5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b="1"/>
            </a:lvl1pPr>
            <a:lvl2pPr lvl="1" rtl="0">
              <a:spcBef>
                <a:spcPts val="0"/>
              </a:spcBef>
              <a:spcAft>
                <a:spcPts val="0"/>
              </a:spcAft>
              <a:buClr>
                <a:schemeClr val="accent5"/>
              </a:buClr>
              <a:buSzPts val="1800"/>
              <a:buNone/>
              <a:defRPr sz="1800">
                <a:solidFill>
                  <a:schemeClr val="accent5"/>
                </a:solidFill>
              </a:defRPr>
            </a:lvl2pPr>
            <a:lvl3pPr lvl="2" rtl="0">
              <a:spcBef>
                <a:spcPts val="0"/>
              </a:spcBef>
              <a:spcAft>
                <a:spcPts val="0"/>
              </a:spcAft>
              <a:buClr>
                <a:schemeClr val="accent5"/>
              </a:buClr>
              <a:buSzPts val="1800"/>
              <a:buNone/>
              <a:defRPr sz="1800">
                <a:solidFill>
                  <a:schemeClr val="accent5"/>
                </a:solidFill>
              </a:defRPr>
            </a:lvl3pPr>
            <a:lvl4pPr lvl="3" rtl="0">
              <a:spcBef>
                <a:spcPts val="0"/>
              </a:spcBef>
              <a:spcAft>
                <a:spcPts val="0"/>
              </a:spcAft>
              <a:buClr>
                <a:schemeClr val="accent5"/>
              </a:buClr>
              <a:buSzPts val="1800"/>
              <a:buNone/>
              <a:defRPr sz="1800">
                <a:solidFill>
                  <a:schemeClr val="accent5"/>
                </a:solidFill>
              </a:defRPr>
            </a:lvl4pPr>
            <a:lvl5pPr lvl="4" rtl="0">
              <a:spcBef>
                <a:spcPts val="0"/>
              </a:spcBef>
              <a:spcAft>
                <a:spcPts val="0"/>
              </a:spcAft>
              <a:buClr>
                <a:schemeClr val="accent5"/>
              </a:buClr>
              <a:buSzPts val="1800"/>
              <a:buNone/>
              <a:defRPr sz="1800">
                <a:solidFill>
                  <a:schemeClr val="accent5"/>
                </a:solidFill>
              </a:defRPr>
            </a:lvl5pPr>
            <a:lvl6pPr lvl="5" rtl="0">
              <a:spcBef>
                <a:spcPts val="0"/>
              </a:spcBef>
              <a:spcAft>
                <a:spcPts val="0"/>
              </a:spcAft>
              <a:buClr>
                <a:schemeClr val="accent5"/>
              </a:buClr>
              <a:buSzPts val="1800"/>
              <a:buNone/>
              <a:defRPr sz="1800">
                <a:solidFill>
                  <a:schemeClr val="accent5"/>
                </a:solidFill>
              </a:defRPr>
            </a:lvl6pPr>
            <a:lvl7pPr lvl="6" rtl="0">
              <a:spcBef>
                <a:spcPts val="0"/>
              </a:spcBef>
              <a:spcAft>
                <a:spcPts val="0"/>
              </a:spcAft>
              <a:buClr>
                <a:schemeClr val="accent5"/>
              </a:buClr>
              <a:buSzPts val="1800"/>
              <a:buNone/>
              <a:defRPr sz="1800">
                <a:solidFill>
                  <a:schemeClr val="accent5"/>
                </a:solidFill>
              </a:defRPr>
            </a:lvl7pPr>
            <a:lvl8pPr lvl="7" rtl="0">
              <a:spcBef>
                <a:spcPts val="0"/>
              </a:spcBef>
              <a:spcAft>
                <a:spcPts val="0"/>
              </a:spcAft>
              <a:buClr>
                <a:schemeClr val="accent5"/>
              </a:buClr>
              <a:buSzPts val="1800"/>
              <a:buNone/>
              <a:defRPr sz="1800">
                <a:solidFill>
                  <a:schemeClr val="accent5"/>
                </a:solidFill>
              </a:defRPr>
            </a:lvl8pPr>
            <a:lvl9pPr lvl="8" rtl="0">
              <a:spcBef>
                <a:spcPts val="0"/>
              </a:spcBef>
              <a:spcAft>
                <a:spcPts val="0"/>
              </a:spcAft>
              <a:buClr>
                <a:schemeClr val="accent5"/>
              </a:buClr>
              <a:buSzPts val="1800"/>
              <a:buNone/>
              <a:defRPr sz="1800">
                <a:solidFill>
                  <a:schemeClr val="accent5"/>
                </a:solidFill>
              </a:defRPr>
            </a:lvl9pPr>
          </a:lstStyle>
          <a:p>
            <a:endParaRPr/>
          </a:p>
        </p:txBody>
      </p:sp>
      <p:sp>
        <p:nvSpPr>
          <p:cNvPr id="750" name="Google Shape;750;p40"/>
          <p:cNvSpPr txBox="1">
            <a:spLocks noGrp="1"/>
          </p:cNvSpPr>
          <p:nvPr>
            <p:ph type="subTitle" idx="8"/>
          </p:nvPr>
        </p:nvSpPr>
        <p:spPr>
          <a:xfrm>
            <a:off x="6505789" y="3430179"/>
            <a:ext cx="1925700" cy="72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extLst>
      <p:ext uri="{BB962C8B-B14F-4D97-AF65-F5344CB8AC3E}">
        <p14:creationId xmlns:p14="http://schemas.microsoft.com/office/powerpoint/2010/main" val="27727000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29"/>
        <p:cNvGrpSpPr/>
        <p:nvPr/>
      </p:nvGrpSpPr>
      <p:grpSpPr>
        <a:xfrm>
          <a:off x="0" y="0"/>
          <a:ext cx="0" cy="0"/>
          <a:chOff x="0" y="0"/>
          <a:chExt cx="0" cy="0"/>
        </a:xfrm>
      </p:grpSpPr>
      <p:grpSp>
        <p:nvGrpSpPr>
          <p:cNvPr id="230" name="Google Shape;230;p13"/>
          <p:cNvGrpSpPr/>
          <p:nvPr/>
        </p:nvGrpSpPr>
        <p:grpSpPr>
          <a:xfrm>
            <a:off x="-9513" y="-6"/>
            <a:ext cx="9177947" cy="5143519"/>
            <a:chOff x="-9513" y="-6"/>
            <a:chExt cx="9177947" cy="5143519"/>
          </a:xfrm>
        </p:grpSpPr>
        <p:sp>
          <p:nvSpPr>
            <p:cNvPr id="231" name="Google Shape;231;p13"/>
            <p:cNvSpPr/>
            <p:nvPr/>
          </p:nvSpPr>
          <p:spPr>
            <a:xfrm>
              <a:off x="319050" y="283350"/>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flipH="1">
              <a:off x="109125" y="2"/>
              <a:ext cx="1612254"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flipH="1">
              <a:off x="1100819" y="-6"/>
              <a:ext cx="1250789" cy="9376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flipH="1">
              <a:off x="6750722" y="3878776"/>
              <a:ext cx="1664900" cy="1264737"/>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rot="10800000" flipH="1">
              <a:off x="8024650" y="2432841"/>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rot="10800000" flipH="1">
              <a:off x="8024650" y="259818"/>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flipH="1">
              <a:off x="-9513" y="2600324"/>
              <a:ext cx="1196082" cy="113470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13"/>
          <p:cNvGrpSpPr/>
          <p:nvPr/>
        </p:nvGrpSpPr>
        <p:grpSpPr>
          <a:xfrm>
            <a:off x="4281415" y="75177"/>
            <a:ext cx="581170" cy="125403"/>
            <a:chOff x="4685288" y="186288"/>
            <a:chExt cx="419375" cy="90485"/>
          </a:xfrm>
        </p:grpSpPr>
        <p:sp>
          <p:nvSpPr>
            <p:cNvPr id="239" name="Google Shape;239;p13"/>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 name="Google Shape;240;p13"/>
            <p:cNvGrpSpPr/>
            <p:nvPr/>
          </p:nvGrpSpPr>
          <p:grpSpPr>
            <a:xfrm>
              <a:off x="4685288" y="186300"/>
              <a:ext cx="419375" cy="90473"/>
              <a:chOff x="4390000" y="182175"/>
              <a:chExt cx="419375" cy="90473"/>
            </a:xfrm>
          </p:grpSpPr>
          <p:sp>
            <p:nvSpPr>
              <p:cNvPr id="241" name="Google Shape;241;p13"/>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3" name="Google Shape;243;p13"/>
          <p:cNvSpPr txBox="1">
            <a:spLocks noGrp="1"/>
          </p:cNvSpPr>
          <p:nvPr>
            <p:ph type="subTitle" idx="1"/>
          </p:nvPr>
        </p:nvSpPr>
        <p:spPr>
          <a:xfrm>
            <a:off x="1454213" y="2117745"/>
            <a:ext cx="23676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solidFill>
                  <a:schemeClr val="accent5"/>
                </a:solidFill>
              </a:defRPr>
            </a:lvl1pPr>
            <a:lvl2pPr lvl="1" algn="ctr" rtl="0">
              <a:lnSpc>
                <a:spcPct val="100000"/>
              </a:lnSpc>
              <a:spcBef>
                <a:spcPts val="0"/>
              </a:spcBef>
              <a:spcAft>
                <a:spcPts val="0"/>
              </a:spcAft>
              <a:buNone/>
              <a:defRPr sz="1600">
                <a:solidFill>
                  <a:schemeClr val="accent5"/>
                </a:solidFill>
              </a:defRPr>
            </a:lvl2pPr>
            <a:lvl3pPr lvl="2" algn="ctr" rtl="0">
              <a:lnSpc>
                <a:spcPct val="100000"/>
              </a:lnSpc>
              <a:spcBef>
                <a:spcPts val="0"/>
              </a:spcBef>
              <a:spcAft>
                <a:spcPts val="0"/>
              </a:spcAft>
              <a:buNone/>
              <a:defRPr sz="1600">
                <a:solidFill>
                  <a:schemeClr val="accent5"/>
                </a:solidFill>
              </a:defRPr>
            </a:lvl3pPr>
            <a:lvl4pPr lvl="3" algn="ctr" rtl="0">
              <a:lnSpc>
                <a:spcPct val="100000"/>
              </a:lnSpc>
              <a:spcBef>
                <a:spcPts val="0"/>
              </a:spcBef>
              <a:spcAft>
                <a:spcPts val="0"/>
              </a:spcAft>
              <a:buNone/>
              <a:defRPr sz="1600">
                <a:solidFill>
                  <a:schemeClr val="accent5"/>
                </a:solidFill>
              </a:defRPr>
            </a:lvl4pPr>
            <a:lvl5pPr lvl="4" algn="ctr" rtl="0">
              <a:lnSpc>
                <a:spcPct val="100000"/>
              </a:lnSpc>
              <a:spcBef>
                <a:spcPts val="0"/>
              </a:spcBef>
              <a:spcAft>
                <a:spcPts val="0"/>
              </a:spcAft>
              <a:buNone/>
              <a:defRPr sz="1600">
                <a:solidFill>
                  <a:schemeClr val="accent5"/>
                </a:solidFill>
              </a:defRPr>
            </a:lvl5pPr>
            <a:lvl6pPr lvl="5" algn="ctr" rtl="0">
              <a:lnSpc>
                <a:spcPct val="100000"/>
              </a:lnSpc>
              <a:spcBef>
                <a:spcPts val="0"/>
              </a:spcBef>
              <a:spcAft>
                <a:spcPts val="0"/>
              </a:spcAft>
              <a:buNone/>
              <a:defRPr sz="1600">
                <a:solidFill>
                  <a:schemeClr val="accent5"/>
                </a:solidFill>
              </a:defRPr>
            </a:lvl6pPr>
            <a:lvl7pPr lvl="6" algn="ctr" rtl="0">
              <a:lnSpc>
                <a:spcPct val="100000"/>
              </a:lnSpc>
              <a:spcBef>
                <a:spcPts val="0"/>
              </a:spcBef>
              <a:spcAft>
                <a:spcPts val="0"/>
              </a:spcAft>
              <a:buNone/>
              <a:defRPr sz="1600">
                <a:solidFill>
                  <a:schemeClr val="accent5"/>
                </a:solidFill>
              </a:defRPr>
            </a:lvl7pPr>
            <a:lvl8pPr lvl="7" algn="ctr" rtl="0">
              <a:lnSpc>
                <a:spcPct val="100000"/>
              </a:lnSpc>
              <a:spcBef>
                <a:spcPts val="0"/>
              </a:spcBef>
              <a:spcAft>
                <a:spcPts val="0"/>
              </a:spcAft>
              <a:buNone/>
              <a:defRPr sz="1600">
                <a:solidFill>
                  <a:schemeClr val="accent5"/>
                </a:solidFill>
              </a:defRPr>
            </a:lvl8pPr>
            <a:lvl9pPr lvl="8" algn="ctr" rtl="0">
              <a:lnSpc>
                <a:spcPct val="100000"/>
              </a:lnSpc>
              <a:spcBef>
                <a:spcPts val="0"/>
              </a:spcBef>
              <a:spcAft>
                <a:spcPts val="0"/>
              </a:spcAft>
              <a:buNone/>
              <a:defRPr sz="1600">
                <a:solidFill>
                  <a:schemeClr val="accent5"/>
                </a:solidFill>
              </a:defRPr>
            </a:lvl9pPr>
          </a:lstStyle>
          <a:p>
            <a:endParaRPr/>
          </a:p>
        </p:txBody>
      </p:sp>
      <p:sp>
        <p:nvSpPr>
          <p:cNvPr id="244" name="Google Shape;244;p13"/>
          <p:cNvSpPr txBox="1">
            <a:spLocks noGrp="1"/>
          </p:cNvSpPr>
          <p:nvPr>
            <p:ph type="subTitle" idx="2"/>
          </p:nvPr>
        </p:nvSpPr>
        <p:spPr>
          <a:xfrm>
            <a:off x="5322225" y="2127834"/>
            <a:ext cx="23676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solidFill>
                  <a:schemeClr val="accent5"/>
                </a:solidFill>
              </a:defRPr>
            </a:lvl1pPr>
            <a:lvl2pPr lvl="1" algn="ctr" rtl="0">
              <a:lnSpc>
                <a:spcPct val="100000"/>
              </a:lnSpc>
              <a:spcBef>
                <a:spcPts val="0"/>
              </a:spcBef>
              <a:spcAft>
                <a:spcPts val="0"/>
              </a:spcAft>
              <a:buNone/>
              <a:defRPr sz="1600">
                <a:solidFill>
                  <a:schemeClr val="accent5"/>
                </a:solidFill>
              </a:defRPr>
            </a:lvl2pPr>
            <a:lvl3pPr lvl="2" algn="ctr" rtl="0">
              <a:lnSpc>
                <a:spcPct val="100000"/>
              </a:lnSpc>
              <a:spcBef>
                <a:spcPts val="0"/>
              </a:spcBef>
              <a:spcAft>
                <a:spcPts val="0"/>
              </a:spcAft>
              <a:buNone/>
              <a:defRPr sz="1600">
                <a:solidFill>
                  <a:schemeClr val="accent5"/>
                </a:solidFill>
              </a:defRPr>
            </a:lvl3pPr>
            <a:lvl4pPr lvl="3" algn="ctr" rtl="0">
              <a:lnSpc>
                <a:spcPct val="100000"/>
              </a:lnSpc>
              <a:spcBef>
                <a:spcPts val="0"/>
              </a:spcBef>
              <a:spcAft>
                <a:spcPts val="0"/>
              </a:spcAft>
              <a:buNone/>
              <a:defRPr sz="1600">
                <a:solidFill>
                  <a:schemeClr val="accent5"/>
                </a:solidFill>
              </a:defRPr>
            </a:lvl4pPr>
            <a:lvl5pPr lvl="4" algn="ctr" rtl="0">
              <a:lnSpc>
                <a:spcPct val="100000"/>
              </a:lnSpc>
              <a:spcBef>
                <a:spcPts val="0"/>
              </a:spcBef>
              <a:spcAft>
                <a:spcPts val="0"/>
              </a:spcAft>
              <a:buNone/>
              <a:defRPr sz="1600">
                <a:solidFill>
                  <a:schemeClr val="accent5"/>
                </a:solidFill>
              </a:defRPr>
            </a:lvl5pPr>
            <a:lvl6pPr lvl="5" algn="ctr" rtl="0">
              <a:lnSpc>
                <a:spcPct val="100000"/>
              </a:lnSpc>
              <a:spcBef>
                <a:spcPts val="0"/>
              </a:spcBef>
              <a:spcAft>
                <a:spcPts val="0"/>
              </a:spcAft>
              <a:buNone/>
              <a:defRPr sz="1600">
                <a:solidFill>
                  <a:schemeClr val="accent5"/>
                </a:solidFill>
              </a:defRPr>
            </a:lvl6pPr>
            <a:lvl7pPr lvl="6" algn="ctr" rtl="0">
              <a:lnSpc>
                <a:spcPct val="100000"/>
              </a:lnSpc>
              <a:spcBef>
                <a:spcPts val="0"/>
              </a:spcBef>
              <a:spcAft>
                <a:spcPts val="0"/>
              </a:spcAft>
              <a:buNone/>
              <a:defRPr sz="1600">
                <a:solidFill>
                  <a:schemeClr val="accent5"/>
                </a:solidFill>
              </a:defRPr>
            </a:lvl7pPr>
            <a:lvl8pPr lvl="7" algn="ctr" rtl="0">
              <a:lnSpc>
                <a:spcPct val="100000"/>
              </a:lnSpc>
              <a:spcBef>
                <a:spcPts val="0"/>
              </a:spcBef>
              <a:spcAft>
                <a:spcPts val="0"/>
              </a:spcAft>
              <a:buNone/>
              <a:defRPr sz="1600">
                <a:solidFill>
                  <a:schemeClr val="accent5"/>
                </a:solidFill>
              </a:defRPr>
            </a:lvl8pPr>
            <a:lvl9pPr lvl="8" algn="ctr" rtl="0">
              <a:lnSpc>
                <a:spcPct val="100000"/>
              </a:lnSpc>
              <a:spcBef>
                <a:spcPts val="0"/>
              </a:spcBef>
              <a:spcAft>
                <a:spcPts val="0"/>
              </a:spcAft>
              <a:buNone/>
              <a:defRPr sz="1600">
                <a:solidFill>
                  <a:schemeClr val="accent5"/>
                </a:solidFill>
              </a:defRPr>
            </a:lvl9pPr>
          </a:lstStyle>
          <a:p>
            <a:endParaRPr/>
          </a:p>
        </p:txBody>
      </p:sp>
      <p:sp>
        <p:nvSpPr>
          <p:cNvPr id="245" name="Google Shape;245;p13"/>
          <p:cNvSpPr txBox="1">
            <a:spLocks noGrp="1"/>
          </p:cNvSpPr>
          <p:nvPr>
            <p:ph type="title" hasCustomPrompt="1"/>
          </p:nvPr>
        </p:nvSpPr>
        <p:spPr>
          <a:xfrm>
            <a:off x="2270363" y="1392503"/>
            <a:ext cx="735300" cy="38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None/>
              <a:defRPr sz="3000">
                <a:solidFill>
                  <a:schemeClr val="accent3"/>
                </a:solidFill>
              </a:defRPr>
            </a:lvl1pPr>
            <a:lvl2pPr lvl="1" algn="ctr" rtl="0">
              <a:spcBef>
                <a:spcPts val="0"/>
              </a:spcBef>
              <a:spcAft>
                <a:spcPts val="0"/>
              </a:spcAft>
              <a:buClr>
                <a:schemeClr val="lt1"/>
              </a:buClr>
              <a:buSzPts val="2800"/>
              <a:buNone/>
              <a:defRPr>
                <a:solidFill>
                  <a:schemeClr val="lt1"/>
                </a:solidFill>
              </a:defRPr>
            </a:lvl2pPr>
            <a:lvl3pPr lvl="2" algn="ctr" rtl="0">
              <a:spcBef>
                <a:spcPts val="0"/>
              </a:spcBef>
              <a:spcAft>
                <a:spcPts val="0"/>
              </a:spcAft>
              <a:buClr>
                <a:schemeClr val="lt1"/>
              </a:buClr>
              <a:buSzPts val="2800"/>
              <a:buNone/>
              <a:defRPr>
                <a:solidFill>
                  <a:schemeClr val="lt1"/>
                </a:solidFill>
              </a:defRPr>
            </a:lvl3pPr>
            <a:lvl4pPr lvl="3" algn="ctr" rtl="0">
              <a:spcBef>
                <a:spcPts val="0"/>
              </a:spcBef>
              <a:spcAft>
                <a:spcPts val="0"/>
              </a:spcAft>
              <a:buClr>
                <a:schemeClr val="lt1"/>
              </a:buClr>
              <a:buSzPts val="2800"/>
              <a:buNone/>
              <a:defRPr>
                <a:solidFill>
                  <a:schemeClr val="lt1"/>
                </a:solidFill>
              </a:defRPr>
            </a:lvl4pPr>
            <a:lvl5pPr lvl="4" algn="ctr" rtl="0">
              <a:spcBef>
                <a:spcPts val="0"/>
              </a:spcBef>
              <a:spcAft>
                <a:spcPts val="0"/>
              </a:spcAft>
              <a:buClr>
                <a:schemeClr val="lt1"/>
              </a:buClr>
              <a:buSzPts val="2800"/>
              <a:buNone/>
              <a:defRPr>
                <a:solidFill>
                  <a:schemeClr val="lt1"/>
                </a:solidFill>
              </a:defRPr>
            </a:lvl5pPr>
            <a:lvl6pPr lvl="5" algn="ctr" rtl="0">
              <a:spcBef>
                <a:spcPts val="0"/>
              </a:spcBef>
              <a:spcAft>
                <a:spcPts val="0"/>
              </a:spcAft>
              <a:buClr>
                <a:schemeClr val="lt1"/>
              </a:buClr>
              <a:buSzPts val="2800"/>
              <a:buNone/>
              <a:defRPr>
                <a:solidFill>
                  <a:schemeClr val="lt1"/>
                </a:solidFill>
              </a:defRPr>
            </a:lvl6pPr>
            <a:lvl7pPr lvl="6" algn="ctr" rtl="0">
              <a:spcBef>
                <a:spcPts val="0"/>
              </a:spcBef>
              <a:spcAft>
                <a:spcPts val="0"/>
              </a:spcAft>
              <a:buClr>
                <a:schemeClr val="lt1"/>
              </a:buClr>
              <a:buSzPts val="2800"/>
              <a:buNone/>
              <a:defRPr>
                <a:solidFill>
                  <a:schemeClr val="lt1"/>
                </a:solidFill>
              </a:defRPr>
            </a:lvl7pPr>
            <a:lvl8pPr lvl="7" algn="ctr" rtl="0">
              <a:spcBef>
                <a:spcPts val="0"/>
              </a:spcBef>
              <a:spcAft>
                <a:spcPts val="0"/>
              </a:spcAft>
              <a:buClr>
                <a:schemeClr val="lt1"/>
              </a:buClr>
              <a:buSzPts val="2800"/>
              <a:buNone/>
              <a:defRPr>
                <a:solidFill>
                  <a:schemeClr val="lt1"/>
                </a:solidFill>
              </a:defRPr>
            </a:lvl8pPr>
            <a:lvl9pPr lvl="8" algn="ctr" rtl="0">
              <a:spcBef>
                <a:spcPts val="0"/>
              </a:spcBef>
              <a:spcAft>
                <a:spcPts val="0"/>
              </a:spcAft>
              <a:buClr>
                <a:schemeClr val="lt1"/>
              </a:buClr>
              <a:buSzPts val="2800"/>
              <a:buNone/>
              <a:defRPr>
                <a:solidFill>
                  <a:schemeClr val="lt1"/>
                </a:solidFill>
              </a:defRPr>
            </a:lvl9pPr>
          </a:lstStyle>
          <a:p>
            <a:r>
              <a:t>xx%</a:t>
            </a:r>
          </a:p>
        </p:txBody>
      </p:sp>
      <p:sp>
        <p:nvSpPr>
          <p:cNvPr id="246" name="Google Shape;246;p13"/>
          <p:cNvSpPr txBox="1">
            <a:spLocks noGrp="1"/>
          </p:cNvSpPr>
          <p:nvPr>
            <p:ph type="title" idx="3" hasCustomPrompt="1"/>
          </p:nvPr>
        </p:nvSpPr>
        <p:spPr>
          <a:xfrm>
            <a:off x="6130262" y="1393328"/>
            <a:ext cx="735300" cy="38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None/>
              <a:defRPr sz="3000">
                <a:solidFill>
                  <a:schemeClr val="accent3"/>
                </a:solidFill>
              </a:defRPr>
            </a:lvl1pPr>
            <a:lvl2pPr lvl="1" algn="ctr" rtl="0">
              <a:spcBef>
                <a:spcPts val="0"/>
              </a:spcBef>
              <a:spcAft>
                <a:spcPts val="0"/>
              </a:spcAft>
              <a:buClr>
                <a:schemeClr val="lt1"/>
              </a:buClr>
              <a:buSzPts val="2800"/>
              <a:buNone/>
              <a:defRPr>
                <a:solidFill>
                  <a:schemeClr val="lt1"/>
                </a:solidFill>
              </a:defRPr>
            </a:lvl2pPr>
            <a:lvl3pPr lvl="2" algn="ctr" rtl="0">
              <a:spcBef>
                <a:spcPts val="0"/>
              </a:spcBef>
              <a:spcAft>
                <a:spcPts val="0"/>
              </a:spcAft>
              <a:buClr>
                <a:schemeClr val="lt1"/>
              </a:buClr>
              <a:buSzPts val="2800"/>
              <a:buNone/>
              <a:defRPr>
                <a:solidFill>
                  <a:schemeClr val="lt1"/>
                </a:solidFill>
              </a:defRPr>
            </a:lvl3pPr>
            <a:lvl4pPr lvl="3" algn="ctr" rtl="0">
              <a:spcBef>
                <a:spcPts val="0"/>
              </a:spcBef>
              <a:spcAft>
                <a:spcPts val="0"/>
              </a:spcAft>
              <a:buClr>
                <a:schemeClr val="lt1"/>
              </a:buClr>
              <a:buSzPts val="2800"/>
              <a:buNone/>
              <a:defRPr>
                <a:solidFill>
                  <a:schemeClr val="lt1"/>
                </a:solidFill>
              </a:defRPr>
            </a:lvl4pPr>
            <a:lvl5pPr lvl="4" algn="ctr" rtl="0">
              <a:spcBef>
                <a:spcPts val="0"/>
              </a:spcBef>
              <a:spcAft>
                <a:spcPts val="0"/>
              </a:spcAft>
              <a:buClr>
                <a:schemeClr val="lt1"/>
              </a:buClr>
              <a:buSzPts val="2800"/>
              <a:buNone/>
              <a:defRPr>
                <a:solidFill>
                  <a:schemeClr val="lt1"/>
                </a:solidFill>
              </a:defRPr>
            </a:lvl5pPr>
            <a:lvl6pPr lvl="5" algn="ctr" rtl="0">
              <a:spcBef>
                <a:spcPts val="0"/>
              </a:spcBef>
              <a:spcAft>
                <a:spcPts val="0"/>
              </a:spcAft>
              <a:buClr>
                <a:schemeClr val="lt1"/>
              </a:buClr>
              <a:buSzPts val="2800"/>
              <a:buNone/>
              <a:defRPr>
                <a:solidFill>
                  <a:schemeClr val="lt1"/>
                </a:solidFill>
              </a:defRPr>
            </a:lvl6pPr>
            <a:lvl7pPr lvl="6" algn="ctr" rtl="0">
              <a:spcBef>
                <a:spcPts val="0"/>
              </a:spcBef>
              <a:spcAft>
                <a:spcPts val="0"/>
              </a:spcAft>
              <a:buClr>
                <a:schemeClr val="lt1"/>
              </a:buClr>
              <a:buSzPts val="2800"/>
              <a:buNone/>
              <a:defRPr>
                <a:solidFill>
                  <a:schemeClr val="lt1"/>
                </a:solidFill>
              </a:defRPr>
            </a:lvl7pPr>
            <a:lvl8pPr lvl="7" algn="ctr" rtl="0">
              <a:spcBef>
                <a:spcPts val="0"/>
              </a:spcBef>
              <a:spcAft>
                <a:spcPts val="0"/>
              </a:spcAft>
              <a:buClr>
                <a:schemeClr val="lt1"/>
              </a:buClr>
              <a:buSzPts val="2800"/>
              <a:buNone/>
              <a:defRPr>
                <a:solidFill>
                  <a:schemeClr val="lt1"/>
                </a:solidFill>
              </a:defRPr>
            </a:lvl8pPr>
            <a:lvl9pPr lvl="8" algn="ctr" rtl="0">
              <a:spcBef>
                <a:spcPts val="0"/>
              </a:spcBef>
              <a:spcAft>
                <a:spcPts val="0"/>
              </a:spcAft>
              <a:buClr>
                <a:schemeClr val="lt1"/>
              </a:buClr>
              <a:buSzPts val="2800"/>
              <a:buNone/>
              <a:defRPr>
                <a:solidFill>
                  <a:schemeClr val="lt1"/>
                </a:solidFill>
              </a:defRPr>
            </a:lvl9pPr>
          </a:lstStyle>
          <a:p>
            <a:r>
              <a:t>xx%</a:t>
            </a:r>
          </a:p>
        </p:txBody>
      </p:sp>
      <p:sp>
        <p:nvSpPr>
          <p:cNvPr id="247" name="Google Shape;247;p13"/>
          <p:cNvSpPr txBox="1">
            <a:spLocks noGrp="1"/>
          </p:cNvSpPr>
          <p:nvPr>
            <p:ph type="subTitle" idx="4"/>
          </p:nvPr>
        </p:nvSpPr>
        <p:spPr>
          <a:xfrm>
            <a:off x="1009425" y="1809973"/>
            <a:ext cx="3257100" cy="38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b="1">
                <a:solidFill>
                  <a:schemeClr val="accent5"/>
                </a:solidFill>
                <a:latin typeface="Aldrich"/>
                <a:ea typeface="Aldrich"/>
                <a:cs typeface="Aldrich"/>
                <a:sym typeface="Aldrich"/>
              </a:defRPr>
            </a:lvl1pPr>
            <a:lvl2pPr lvl="1" algn="ctr" rtl="0">
              <a:lnSpc>
                <a:spcPct val="100000"/>
              </a:lnSpc>
              <a:spcBef>
                <a:spcPts val="0"/>
              </a:spcBef>
              <a:spcAft>
                <a:spcPts val="0"/>
              </a:spcAft>
              <a:buNone/>
              <a:defRPr sz="1800" b="1">
                <a:solidFill>
                  <a:schemeClr val="accent5"/>
                </a:solidFill>
                <a:latin typeface="Aldrich"/>
                <a:ea typeface="Aldrich"/>
                <a:cs typeface="Aldrich"/>
                <a:sym typeface="Aldrich"/>
              </a:defRPr>
            </a:lvl2pPr>
            <a:lvl3pPr lvl="2" algn="ctr" rtl="0">
              <a:lnSpc>
                <a:spcPct val="100000"/>
              </a:lnSpc>
              <a:spcBef>
                <a:spcPts val="0"/>
              </a:spcBef>
              <a:spcAft>
                <a:spcPts val="0"/>
              </a:spcAft>
              <a:buNone/>
              <a:defRPr sz="1800" b="1">
                <a:solidFill>
                  <a:schemeClr val="accent5"/>
                </a:solidFill>
                <a:latin typeface="Aldrich"/>
                <a:ea typeface="Aldrich"/>
                <a:cs typeface="Aldrich"/>
                <a:sym typeface="Aldrich"/>
              </a:defRPr>
            </a:lvl3pPr>
            <a:lvl4pPr lvl="3" algn="ctr" rtl="0">
              <a:lnSpc>
                <a:spcPct val="100000"/>
              </a:lnSpc>
              <a:spcBef>
                <a:spcPts val="0"/>
              </a:spcBef>
              <a:spcAft>
                <a:spcPts val="0"/>
              </a:spcAft>
              <a:buNone/>
              <a:defRPr sz="1800" b="1">
                <a:solidFill>
                  <a:schemeClr val="accent5"/>
                </a:solidFill>
                <a:latin typeface="Aldrich"/>
                <a:ea typeface="Aldrich"/>
                <a:cs typeface="Aldrich"/>
                <a:sym typeface="Aldrich"/>
              </a:defRPr>
            </a:lvl4pPr>
            <a:lvl5pPr lvl="4" algn="ctr" rtl="0">
              <a:lnSpc>
                <a:spcPct val="100000"/>
              </a:lnSpc>
              <a:spcBef>
                <a:spcPts val="0"/>
              </a:spcBef>
              <a:spcAft>
                <a:spcPts val="0"/>
              </a:spcAft>
              <a:buNone/>
              <a:defRPr sz="1800" b="1">
                <a:solidFill>
                  <a:schemeClr val="accent5"/>
                </a:solidFill>
                <a:latin typeface="Aldrich"/>
                <a:ea typeface="Aldrich"/>
                <a:cs typeface="Aldrich"/>
                <a:sym typeface="Aldrich"/>
              </a:defRPr>
            </a:lvl5pPr>
            <a:lvl6pPr lvl="5" algn="ctr" rtl="0">
              <a:lnSpc>
                <a:spcPct val="100000"/>
              </a:lnSpc>
              <a:spcBef>
                <a:spcPts val="0"/>
              </a:spcBef>
              <a:spcAft>
                <a:spcPts val="0"/>
              </a:spcAft>
              <a:buNone/>
              <a:defRPr sz="1800" b="1">
                <a:solidFill>
                  <a:schemeClr val="accent5"/>
                </a:solidFill>
                <a:latin typeface="Aldrich"/>
                <a:ea typeface="Aldrich"/>
                <a:cs typeface="Aldrich"/>
                <a:sym typeface="Aldrich"/>
              </a:defRPr>
            </a:lvl6pPr>
            <a:lvl7pPr lvl="6" algn="ctr" rtl="0">
              <a:lnSpc>
                <a:spcPct val="100000"/>
              </a:lnSpc>
              <a:spcBef>
                <a:spcPts val="0"/>
              </a:spcBef>
              <a:spcAft>
                <a:spcPts val="0"/>
              </a:spcAft>
              <a:buNone/>
              <a:defRPr sz="1800" b="1">
                <a:solidFill>
                  <a:schemeClr val="accent5"/>
                </a:solidFill>
                <a:latin typeface="Aldrich"/>
                <a:ea typeface="Aldrich"/>
                <a:cs typeface="Aldrich"/>
                <a:sym typeface="Aldrich"/>
              </a:defRPr>
            </a:lvl7pPr>
            <a:lvl8pPr lvl="7" algn="ctr" rtl="0">
              <a:lnSpc>
                <a:spcPct val="100000"/>
              </a:lnSpc>
              <a:spcBef>
                <a:spcPts val="0"/>
              </a:spcBef>
              <a:spcAft>
                <a:spcPts val="0"/>
              </a:spcAft>
              <a:buNone/>
              <a:defRPr sz="1800" b="1">
                <a:solidFill>
                  <a:schemeClr val="accent5"/>
                </a:solidFill>
                <a:latin typeface="Aldrich"/>
                <a:ea typeface="Aldrich"/>
                <a:cs typeface="Aldrich"/>
                <a:sym typeface="Aldrich"/>
              </a:defRPr>
            </a:lvl8pPr>
            <a:lvl9pPr lvl="8" algn="ctr" rtl="0">
              <a:lnSpc>
                <a:spcPct val="100000"/>
              </a:lnSpc>
              <a:spcBef>
                <a:spcPts val="0"/>
              </a:spcBef>
              <a:spcAft>
                <a:spcPts val="0"/>
              </a:spcAft>
              <a:buNone/>
              <a:defRPr sz="1800" b="1">
                <a:solidFill>
                  <a:schemeClr val="accent5"/>
                </a:solidFill>
                <a:latin typeface="Aldrich"/>
                <a:ea typeface="Aldrich"/>
                <a:cs typeface="Aldrich"/>
                <a:sym typeface="Aldrich"/>
              </a:defRPr>
            </a:lvl9pPr>
          </a:lstStyle>
          <a:p>
            <a:endParaRPr/>
          </a:p>
        </p:txBody>
      </p:sp>
      <p:sp>
        <p:nvSpPr>
          <p:cNvPr id="248" name="Google Shape;248;p13"/>
          <p:cNvSpPr txBox="1">
            <a:spLocks noGrp="1"/>
          </p:cNvSpPr>
          <p:nvPr>
            <p:ph type="subTitle" idx="5"/>
          </p:nvPr>
        </p:nvSpPr>
        <p:spPr>
          <a:xfrm>
            <a:off x="4877475" y="1820073"/>
            <a:ext cx="3257100" cy="38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b="1">
                <a:solidFill>
                  <a:schemeClr val="accent5"/>
                </a:solidFill>
                <a:latin typeface="Aldrich"/>
                <a:ea typeface="Aldrich"/>
                <a:cs typeface="Aldrich"/>
                <a:sym typeface="Aldrich"/>
              </a:defRPr>
            </a:lvl1pPr>
            <a:lvl2pPr lvl="1" algn="ctr" rtl="0">
              <a:lnSpc>
                <a:spcPct val="100000"/>
              </a:lnSpc>
              <a:spcBef>
                <a:spcPts val="0"/>
              </a:spcBef>
              <a:spcAft>
                <a:spcPts val="0"/>
              </a:spcAft>
              <a:buNone/>
              <a:defRPr sz="1800" b="1">
                <a:solidFill>
                  <a:schemeClr val="accent5"/>
                </a:solidFill>
                <a:latin typeface="Aldrich"/>
                <a:ea typeface="Aldrich"/>
                <a:cs typeface="Aldrich"/>
                <a:sym typeface="Aldrich"/>
              </a:defRPr>
            </a:lvl2pPr>
            <a:lvl3pPr lvl="2" algn="ctr" rtl="0">
              <a:lnSpc>
                <a:spcPct val="100000"/>
              </a:lnSpc>
              <a:spcBef>
                <a:spcPts val="0"/>
              </a:spcBef>
              <a:spcAft>
                <a:spcPts val="0"/>
              </a:spcAft>
              <a:buNone/>
              <a:defRPr sz="1800" b="1">
                <a:solidFill>
                  <a:schemeClr val="accent5"/>
                </a:solidFill>
                <a:latin typeface="Aldrich"/>
                <a:ea typeface="Aldrich"/>
                <a:cs typeface="Aldrich"/>
                <a:sym typeface="Aldrich"/>
              </a:defRPr>
            </a:lvl3pPr>
            <a:lvl4pPr lvl="3" algn="ctr" rtl="0">
              <a:lnSpc>
                <a:spcPct val="100000"/>
              </a:lnSpc>
              <a:spcBef>
                <a:spcPts val="0"/>
              </a:spcBef>
              <a:spcAft>
                <a:spcPts val="0"/>
              </a:spcAft>
              <a:buNone/>
              <a:defRPr sz="1800" b="1">
                <a:solidFill>
                  <a:schemeClr val="accent5"/>
                </a:solidFill>
                <a:latin typeface="Aldrich"/>
                <a:ea typeface="Aldrich"/>
                <a:cs typeface="Aldrich"/>
                <a:sym typeface="Aldrich"/>
              </a:defRPr>
            </a:lvl4pPr>
            <a:lvl5pPr lvl="4" algn="ctr" rtl="0">
              <a:lnSpc>
                <a:spcPct val="100000"/>
              </a:lnSpc>
              <a:spcBef>
                <a:spcPts val="0"/>
              </a:spcBef>
              <a:spcAft>
                <a:spcPts val="0"/>
              </a:spcAft>
              <a:buNone/>
              <a:defRPr sz="1800" b="1">
                <a:solidFill>
                  <a:schemeClr val="accent5"/>
                </a:solidFill>
                <a:latin typeface="Aldrich"/>
                <a:ea typeface="Aldrich"/>
                <a:cs typeface="Aldrich"/>
                <a:sym typeface="Aldrich"/>
              </a:defRPr>
            </a:lvl5pPr>
            <a:lvl6pPr lvl="5" algn="ctr" rtl="0">
              <a:lnSpc>
                <a:spcPct val="100000"/>
              </a:lnSpc>
              <a:spcBef>
                <a:spcPts val="0"/>
              </a:spcBef>
              <a:spcAft>
                <a:spcPts val="0"/>
              </a:spcAft>
              <a:buNone/>
              <a:defRPr sz="1800" b="1">
                <a:solidFill>
                  <a:schemeClr val="accent5"/>
                </a:solidFill>
                <a:latin typeface="Aldrich"/>
                <a:ea typeface="Aldrich"/>
                <a:cs typeface="Aldrich"/>
                <a:sym typeface="Aldrich"/>
              </a:defRPr>
            </a:lvl6pPr>
            <a:lvl7pPr lvl="6" algn="ctr" rtl="0">
              <a:lnSpc>
                <a:spcPct val="100000"/>
              </a:lnSpc>
              <a:spcBef>
                <a:spcPts val="0"/>
              </a:spcBef>
              <a:spcAft>
                <a:spcPts val="0"/>
              </a:spcAft>
              <a:buNone/>
              <a:defRPr sz="1800" b="1">
                <a:solidFill>
                  <a:schemeClr val="accent5"/>
                </a:solidFill>
                <a:latin typeface="Aldrich"/>
                <a:ea typeface="Aldrich"/>
                <a:cs typeface="Aldrich"/>
                <a:sym typeface="Aldrich"/>
              </a:defRPr>
            </a:lvl7pPr>
            <a:lvl8pPr lvl="7" algn="ctr" rtl="0">
              <a:lnSpc>
                <a:spcPct val="100000"/>
              </a:lnSpc>
              <a:spcBef>
                <a:spcPts val="0"/>
              </a:spcBef>
              <a:spcAft>
                <a:spcPts val="0"/>
              </a:spcAft>
              <a:buNone/>
              <a:defRPr sz="1800" b="1">
                <a:solidFill>
                  <a:schemeClr val="accent5"/>
                </a:solidFill>
                <a:latin typeface="Aldrich"/>
                <a:ea typeface="Aldrich"/>
                <a:cs typeface="Aldrich"/>
                <a:sym typeface="Aldrich"/>
              </a:defRPr>
            </a:lvl8pPr>
            <a:lvl9pPr lvl="8" algn="ctr" rtl="0">
              <a:lnSpc>
                <a:spcPct val="100000"/>
              </a:lnSpc>
              <a:spcBef>
                <a:spcPts val="0"/>
              </a:spcBef>
              <a:spcAft>
                <a:spcPts val="0"/>
              </a:spcAft>
              <a:buNone/>
              <a:defRPr sz="1800" b="1">
                <a:solidFill>
                  <a:schemeClr val="accent5"/>
                </a:solidFill>
                <a:latin typeface="Aldrich"/>
                <a:ea typeface="Aldrich"/>
                <a:cs typeface="Aldrich"/>
                <a:sym typeface="Aldrich"/>
              </a:defRPr>
            </a:lvl9pPr>
          </a:lstStyle>
          <a:p>
            <a:endParaRPr/>
          </a:p>
        </p:txBody>
      </p:sp>
      <p:sp>
        <p:nvSpPr>
          <p:cNvPr id="249" name="Google Shape;249;p13"/>
          <p:cNvSpPr txBox="1">
            <a:spLocks noGrp="1"/>
          </p:cNvSpPr>
          <p:nvPr>
            <p:ph type="title" idx="6"/>
          </p:nvPr>
        </p:nvSpPr>
        <p:spPr>
          <a:xfrm>
            <a:off x="722375" y="530750"/>
            <a:ext cx="7699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0" name="Google Shape;250;p13"/>
          <p:cNvSpPr txBox="1">
            <a:spLocks noGrp="1"/>
          </p:cNvSpPr>
          <p:nvPr>
            <p:ph type="subTitle" idx="7"/>
          </p:nvPr>
        </p:nvSpPr>
        <p:spPr>
          <a:xfrm>
            <a:off x="1454213" y="3738095"/>
            <a:ext cx="23676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solidFill>
                  <a:schemeClr val="accent5"/>
                </a:solidFill>
              </a:defRPr>
            </a:lvl1pPr>
            <a:lvl2pPr lvl="1" algn="ctr" rtl="0">
              <a:lnSpc>
                <a:spcPct val="100000"/>
              </a:lnSpc>
              <a:spcBef>
                <a:spcPts val="0"/>
              </a:spcBef>
              <a:spcAft>
                <a:spcPts val="0"/>
              </a:spcAft>
              <a:buNone/>
              <a:defRPr sz="1600">
                <a:solidFill>
                  <a:schemeClr val="accent5"/>
                </a:solidFill>
              </a:defRPr>
            </a:lvl2pPr>
            <a:lvl3pPr lvl="2" algn="ctr" rtl="0">
              <a:lnSpc>
                <a:spcPct val="100000"/>
              </a:lnSpc>
              <a:spcBef>
                <a:spcPts val="0"/>
              </a:spcBef>
              <a:spcAft>
                <a:spcPts val="0"/>
              </a:spcAft>
              <a:buNone/>
              <a:defRPr sz="1600">
                <a:solidFill>
                  <a:schemeClr val="accent5"/>
                </a:solidFill>
              </a:defRPr>
            </a:lvl3pPr>
            <a:lvl4pPr lvl="3" algn="ctr" rtl="0">
              <a:lnSpc>
                <a:spcPct val="100000"/>
              </a:lnSpc>
              <a:spcBef>
                <a:spcPts val="0"/>
              </a:spcBef>
              <a:spcAft>
                <a:spcPts val="0"/>
              </a:spcAft>
              <a:buNone/>
              <a:defRPr sz="1600">
                <a:solidFill>
                  <a:schemeClr val="accent5"/>
                </a:solidFill>
              </a:defRPr>
            </a:lvl4pPr>
            <a:lvl5pPr lvl="4" algn="ctr" rtl="0">
              <a:lnSpc>
                <a:spcPct val="100000"/>
              </a:lnSpc>
              <a:spcBef>
                <a:spcPts val="0"/>
              </a:spcBef>
              <a:spcAft>
                <a:spcPts val="0"/>
              </a:spcAft>
              <a:buNone/>
              <a:defRPr sz="1600">
                <a:solidFill>
                  <a:schemeClr val="accent5"/>
                </a:solidFill>
              </a:defRPr>
            </a:lvl5pPr>
            <a:lvl6pPr lvl="5" algn="ctr" rtl="0">
              <a:lnSpc>
                <a:spcPct val="100000"/>
              </a:lnSpc>
              <a:spcBef>
                <a:spcPts val="0"/>
              </a:spcBef>
              <a:spcAft>
                <a:spcPts val="0"/>
              </a:spcAft>
              <a:buNone/>
              <a:defRPr sz="1600">
                <a:solidFill>
                  <a:schemeClr val="accent5"/>
                </a:solidFill>
              </a:defRPr>
            </a:lvl6pPr>
            <a:lvl7pPr lvl="6" algn="ctr" rtl="0">
              <a:lnSpc>
                <a:spcPct val="100000"/>
              </a:lnSpc>
              <a:spcBef>
                <a:spcPts val="0"/>
              </a:spcBef>
              <a:spcAft>
                <a:spcPts val="0"/>
              </a:spcAft>
              <a:buNone/>
              <a:defRPr sz="1600">
                <a:solidFill>
                  <a:schemeClr val="accent5"/>
                </a:solidFill>
              </a:defRPr>
            </a:lvl7pPr>
            <a:lvl8pPr lvl="7" algn="ctr" rtl="0">
              <a:lnSpc>
                <a:spcPct val="100000"/>
              </a:lnSpc>
              <a:spcBef>
                <a:spcPts val="0"/>
              </a:spcBef>
              <a:spcAft>
                <a:spcPts val="0"/>
              </a:spcAft>
              <a:buNone/>
              <a:defRPr sz="1600">
                <a:solidFill>
                  <a:schemeClr val="accent5"/>
                </a:solidFill>
              </a:defRPr>
            </a:lvl8pPr>
            <a:lvl9pPr lvl="8" algn="ctr" rtl="0">
              <a:lnSpc>
                <a:spcPct val="100000"/>
              </a:lnSpc>
              <a:spcBef>
                <a:spcPts val="0"/>
              </a:spcBef>
              <a:spcAft>
                <a:spcPts val="0"/>
              </a:spcAft>
              <a:buNone/>
              <a:defRPr sz="1600">
                <a:solidFill>
                  <a:schemeClr val="accent5"/>
                </a:solidFill>
              </a:defRPr>
            </a:lvl9pPr>
          </a:lstStyle>
          <a:p>
            <a:endParaRPr/>
          </a:p>
        </p:txBody>
      </p:sp>
      <p:sp>
        <p:nvSpPr>
          <p:cNvPr id="251" name="Google Shape;251;p13"/>
          <p:cNvSpPr txBox="1">
            <a:spLocks noGrp="1"/>
          </p:cNvSpPr>
          <p:nvPr>
            <p:ph type="subTitle" idx="8"/>
          </p:nvPr>
        </p:nvSpPr>
        <p:spPr>
          <a:xfrm>
            <a:off x="5322225" y="3748184"/>
            <a:ext cx="23676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solidFill>
                  <a:schemeClr val="accent5"/>
                </a:solidFill>
              </a:defRPr>
            </a:lvl1pPr>
            <a:lvl2pPr lvl="1" algn="ctr" rtl="0">
              <a:lnSpc>
                <a:spcPct val="100000"/>
              </a:lnSpc>
              <a:spcBef>
                <a:spcPts val="0"/>
              </a:spcBef>
              <a:spcAft>
                <a:spcPts val="0"/>
              </a:spcAft>
              <a:buNone/>
              <a:defRPr sz="1600">
                <a:solidFill>
                  <a:schemeClr val="accent5"/>
                </a:solidFill>
              </a:defRPr>
            </a:lvl2pPr>
            <a:lvl3pPr lvl="2" algn="ctr" rtl="0">
              <a:lnSpc>
                <a:spcPct val="100000"/>
              </a:lnSpc>
              <a:spcBef>
                <a:spcPts val="0"/>
              </a:spcBef>
              <a:spcAft>
                <a:spcPts val="0"/>
              </a:spcAft>
              <a:buNone/>
              <a:defRPr sz="1600">
                <a:solidFill>
                  <a:schemeClr val="accent5"/>
                </a:solidFill>
              </a:defRPr>
            </a:lvl3pPr>
            <a:lvl4pPr lvl="3" algn="ctr" rtl="0">
              <a:lnSpc>
                <a:spcPct val="100000"/>
              </a:lnSpc>
              <a:spcBef>
                <a:spcPts val="0"/>
              </a:spcBef>
              <a:spcAft>
                <a:spcPts val="0"/>
              </a:spcAft>
              <a:buNone/>
              <a:defRPr sz="1600">
                <a:solidFill>
                  <a:schemeClr val="accent5"/>
                </a:solidFill>
              </a:defRPr>
            </a:lvl4pPr>
            <a:lvl5pPr lvl="4" algn="ctr" rtl="0">
              <a:lnSpc>
                <a:spcPct val="100000"/>
              </a:lnSpc>
              <a:spcBef>
                <a:spcPts val="0"/>
              </a:spcBef>
              <a:spcAft>
                <a:spcPts val="0"/>
              </a:spcAft>
              <a:buNone/>
              <a:defRPr sz="1600">
                <a:solidFill>
                  <a:schemeClr val="accent5"/>
                </a:solidFill>
              </a:defRPr>
            </a:lvl5pPr>
            <a:lvl6pPr lvl="5" algn="ctr" rtl="0">
              <a:lnSpc>
                <a:spcPct val="100000"/>
              </a:lnSpc>
              <a:spcBef>
                <a:spcPts val="0"/>
              </a:spcBef>
              <a:spcAft>
                <a:spcPts val="0"/>
              </a:spcAft>
              <a:buNone/>
              <a:defRPr sz="1600">
                <a:solidFill>
                  <a:schemeClr val="accent5"/>
                </a:solidFill>
              </a:defRPr>
            </a:lvl6pPr>
            <a:lvl7pPr lvl="6" algn="ctr" rtl="0">
              <a:lnSpc>
                <a:spcPct val="100000"/>
              </a:lnSpc>
              <a:spcBef>
                <a:spcPts val="0"/>
              </a:spcBef>
              <a:spcAft>
                <a:spcPts val="0"/>
              </a:spcAft>
              <a:buNone/>
              <a:defRPr sz="1600">
                <a:solidFill>
                  <a:schemeClr val="accent5"/>
                </a:solidFill>
              </a:defRPr>
            </a:lvl7pPr>
            <a:lvl8pPr lvl="7" algn="ctr" rtl="0">
              <a:lnSpc>
                <a:spcPct val="100000"/>
              </a:lnSpc>
              <a:spcBef>
                <a:spcPts val="0"/>
              </a:spcBef>
              <a:spcAft>
                <a:spcPts val="0"/>
              </a:spcAft>
              <a:buNone/>
              <a:defRPr sz="1600">
                <a:solidFill>
                  <a:schemeClr val="accent5"/>
                </a:solidFill>
              </a:defRPr>
            </a:lvl8pPr>
            <a:lvl9pPr lvl="8" algn="ctr" rtl="0">
              <a:lnSpc>
                <a:spcPct val="100000"/>
              </a:lnSpc>
              <a:spcBef>
                <a:spcPts val="0"/>
              </a:spcBef>
              <a:spcAft>
                <a:spcPts val="0"/>
              </a:spcAft>
              <a:buNone/>
              <a:defRPr sz="1600">
                <a:solidFill>
                  <a:schemeClr val="accent5"/>
                </a:solidFill>
              </a:defRPr>
            </a:lvl9pPr>
          </a:lstStyle>
          <a:p>
            <a:endParaRPr/>
          </a:p>
        </p:txBody>
      </p:sp>
      <p:sp>
        <p:nvSpPr>
          <p:cNvPr id="252" name="Google Shape;252;p13"/>
          <p:cNvSpPr txBox="1">
            <a:spLocks noGrp="1"/>
          </p:cNvSpPr>
          <p:nvPr>
            <p:ph type="title" idx="9" hasCustomPrompt="1"/>
          </p:nvPr>
        </p:nvSpPr>
        <p:spPr>
          <a:xfrm>
            <a:off x="2270363" y="3012853"/>
            <a:ext cx="735300" cy="38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None/>
              <a:defRPr sz="3000">
                <a:solidFill>
                  <a:schemeClr val="accent3"/>
                </a:solidFill>
              </a:defRPr>
            </a:lvl1pPr>
            <a:lvl2pPr lvl="1" algn="ctr" rtl="0">
              <a:spcBef>
                <a:spcPts val="0"/>
              </a:spcBef>
              <a:spcAft>
                <a:spcPts val="0"/>
              </a:spcAft>
              <a:buClr>
                <a:schemeClr val="lt1"/>
              </a:buClr>
              <a:buSzPts val="2800"/>
              <a:buNone/>
              <a:defRPr>
                <a:solidFill>
                  <a:schemeClr val="lt1"/>
                </a:solidFill>
              </a:defRPr>
            </a:lvl2pPr>
            <a:lvl3pPr lvl="2" algn="ctr" rtl="0">
              <a:spcBef>
                <a:spcPts val="0"/>
              </a:spcBef>
              <a:spcAft>
                <a:spcPts val="0"/>
              </a:spcAft>
              <a:buClr>
                <a:schemeClr val="lt1"/>
              </a:buClr>
              <a:buSzPts val="2800"/>
              <a:buNone/>
              <a:defRPr>
                <a:solidFill>
                  <a:schemeClr val="lt1"/>
                </a:solidFill>
              </a:defRPr>
            </a:lvl3pPr>
            <a:lvl4pPr lvl="3" algn="ctr" rtl="0">
              <a:spcBef>
                <a:spcPts val="0"/>
              </a:spcBef>
              <a:spcAft>
                <a:spcPts val="0"/>
              </a:spcAft>
              <a:buClr>
                <a:schemeClr val="lt1"/>
              </a:buClr>
              <a:buSzPts val="2800"/>
              <a:buNone/>
              <a:defRPr>
                <a:solidFill>
                  <a:schemeClr val="lt1"/>
                </a:solidFill>
              </a:defRPr>
            </a:lvl4pPr>
            <a:lvl5pPr lvl="4" algn="ctr" rtl="0">
              <a:spcBef>
                <a:spcPts val="0"/>
              </a:spcBef>
              <a:spcAft>
                <a:spcPts val="0"/>
              </a:spcAft>
              <a:buClr>
                <a:schemeClr val="lt1"/>
              </a:buClr>
              <a:buSzPts val="2800"/>
              <a:buNone/>
              <a:defRPr>
                <a:solidFill>
                  <a:schemeClr val="lt1"/>
                </a:solidFill>
              </a:defRPr>
            </a:lvl5pPr>
            <a:lvl6pPr lvl="5" algn="ctr" rtl="0">
              <a:spcBef>
                <a:spcPts val="0"/>
              </a:spcBef>
              <a:spcAft>
                <a:spcPts val="0"/>
              </a:spcAft>
              <a:buClr>
                <a:schemeClr val="lt1"/>
              </a:buClr>
              <a:buSzPts val="2800"/>
              <a:buNone/>
              <a:defRPr>
                <a:solidFill>
                  <a:schemeClr val="lt1"/>
                </a:solidFill>
              </a:defRPr>
            </a:lvl6pPr>
            <a:lvl7pPr lvl="6" algn="ctr" rtl="0">
              <a:spcBef>
                <a:spcPts val="0"/>
              </a:spcBef>
              <a:spcAft>
                <a:spcPts val="0"/>
              </a:spcAft>
              <a:buClr>
                <a:schemeClr val="lt1"/>
              </a:buClr>
              <a:buSzPts val="2800"/>
              <a:buNone/>
              <a:defRPr>
                <a:solidFill>
                  <a:schemeClr val="lt1"/>
                </a:solidFill>
              </a:defRPr>
            </a:lvl7pPr>
            <a:lvl8pPr lvl="7" algn="ctr" rtl="0">
              <a:spcBef>
                <a:spcPts val="0"/>
              </a:spcBef>
              <a:spcAft>
                <a:spcPts val="0"/>
              </a:spcAft>
              <a:buClr>
                <a:schemeClr val="lt1"/>
              </a:buClr>
              <a:buSzPts val="2800"/>
              <a:buNone/>
              <a:defRPr>
                <a:solidFill>
                  <a:schemeClr val="lt1"/>
                </a:solidFill>
              </a:defRPr>
            </a:lvl8pPr>
            <a:lvl9pPr lvl="8" algn="ctr" rtl="0">
              <a:spcBef>
                <a:spcPts val="0"/>
              </a:spcBef>
              <a:spcAft>
                <a:spcPts val="0"/>
              </a:spcAft>
              <a:buClr>
                <a:schemeClr val="lt1"/>
              </a:buClr>
              <a:buSzPts val="2800"/>
              <a:buNone/>
              <a:defRPr>
                <a:solidFill>
                  <a:schemeClr val="lt1"/>
                </a:solidFill>
              </a:defRPr>
            </a:lvl9pPr>
          </a:lstStyle>
          <a:p>
            <a:r>
              <a:t>xx%</a:t>
            </a:r>
          </a:p>
        </p:txBody>
      </p:sp>
      <p:sp>
        <p:nvSpPr>
          <p:cNvPr id="253" name="Google Shape;253;p13"/>
          <p:cNvSpPr txBox="1">
            <a:spLocks noGrp="1"/>
          </p:cNvSpPr>
          <p:nvPr>
            <p:ph type="title" idx="13" hasCustomPrompt="1"/>
          </p:nvPr>
        </p:nvSpPr>
        <p:spPr>
          <a:xfrm>
            <a:off x="6130262" y="3013678"/>
            <a:ext cx="735300" cy="38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800"/>
              <a:buNone/>
              <a:defRPr sz="3000">
                <a:solidFill>
                  <a:schemeClr val="accent3"/>
                </a:solidFill>
              </a:defRPr>
            </a:lvl1pPr>
            <a:lvl2pPr lvl="1" algn="ctr" rtl="0">
              <a:spcBef>
                <a:spcPts val="0"/>
              </a:spcBef>
              <a:spcAft>
                <a:spcPts val="0"/>
              </a:spcAft>
              <a:buClr>
                <a:schemeClr val="lt1"/>
              </a:buClr>
              <a:buSzPts val="2800"/>
              <a:buNone/>
              <a:defRPr>
                <a:solidFill>
                  <a:schemeClr val="lt1"/>
                </a:solidFill>
              </a:defRPr>
            </a:lvl2pPr>
            <a:lvl3pPr lvl="2" algn="ctr" rtl="0">
              <a:spcBef>
                <a:spcPts val="0"/>
              </a:spcBef>
              <a:spcAft>
                <a:spcPts val="0"/>
              </a:spcAft>
              <a:buClr>
                <a:schemeClr val="lt1"/>
              </a:buClr>
              <a:buSzPts val="2800"/>
              <a:buNone/>
              <a:defRPr>
                <a:solidFill>
                  <a:schemeClr val="lt1"/>
                </a:solidFill>
              </a:defRPr>
            </a:lvl3pPr>
            <a:lvl4pPr lvl="3" algn="ctr" rtl="0">
              <a:spcBef>
                <a:spcPts val="0"/>
              </a:spcBef>
              <a:spcAft>
                <a:spcPts val="0"/>
              </a:spcAft>
              <a:buClr>
                <a:schemeClr val="lt1"/>
              </a:buClr>
              <a:buSzPts val="2800"/>
              <a:buNone/>
              <a:defRPr>
                <a:solidFill>
                  <a:schemeClr val="lt1"/>
                </a:solidFill>
              </a:defRPr>
            </a:lvl4pPr>
            <a:lvl5pPr lvl="4" algn="ctr" rtl="0">
              <a:spcBef>
                <a:spcPts val="0"/>
              </a:spcBef>
              <a:spcAft>
                <a:spcPts val="0"/>
              </a:spcAft>
              <a:buClr>
                <a:schemeClr val="lt1"/>
              </a:buClr>
              <a:buSzPts val="2800"/>
              <a:buNone/>
              <a:defRPr>
                <a:solidFill>
                  <a:schemeClr val="lt1"/>
                </a:solidFill>
              </a:defRPr>
            </a:lvl5pPr>
            <a:lvl6pPr lvl="5" algn="ctr" rtl="0">
              <a:spcBef>
                <a:spcPts val="0"/>
              </a:spcBef>
              <a:spcAft>
                <a:spcPts val="0"/>
              </a:spcAft>
              <a:buClr>
                <a:schemeClr val="lt1"/>
              </a:buClr>
              <a:buSzPts val="2800"/>
              <a:buNone/>
              <a:defRPr>
                <a:solidFill>
                  <a:schemeClr val="lt1"/>
                </a:solidFill>
              </a:defRPr>
            </a:lvl6pPr>
            <a:lvl7pPr lvl="6" algn="ctr" rtl="0">
              <a:spcBef>
                <a:spcPts val="0"/>
              </a:spcBef>
              <a:spcAft>
                <a:spcPts val="0"/>
              </a:spcAft>
              <a:buClr>
                <a:schemeClr val="lt1"/>
              </a:buClr>
              <a:buSzPts val="2800"/>
              <a:buNone/>
              <a:defRPr>
                <a:solidFill>
                  <a:schemeClr val="lt1"/>
                </a:solidFill>
              </a:defRPr>
            </a:lvl7pPr>
            <a:lvl8pPr lvl="7" algn="ctr" rtl="0">
              <a:spcBef>
                <a:spcPts val="0"/>
              </a:spcBef>
              <a:spcAft>
                <a:spcPts val="0"/>
              </a:spcAft>
              <a:buClr>
                <a:schemeClr val="lt1"/>
              </a:buClr>
              <a:buSzPts val="2800"/>
              <a:buNone/>
              <a:defRPr>
                <a:solidFill>
                  <a:schemeClr val="lt1"/>
                </a:solidFill>
              </a:defRPr>
            </a:lvl8pPr>
            <a:lvl9pPr lvl="8" algn="ctr" rtl="0">
              <a:spcBef>
                <a:spcPts val="0"/>
              </a:spcBef>
              <a:spcAft>
                <a:spcPts val="0"/>
              </a:spcAft>
              <a:buClr>
                <a:schemeClr val="lt1"/>
              </a:buClr>
              <a:buSzPts val="2800"/>
              <a:buNone/>
              <a:defRPr>
                <a:solidFill>
                  <a:schemeClr val="lt1"/>
                </a:solidFill>
              </a:defRPr>
            </a:lvl9pPr>
          </a:lstStyle>
          <a:p>
            <a:r>
              <a:t>xx%</a:t>
            </a:r>
          </a:p>
        </p:txBody>
      </p:sp>
      <p:sp>
        <p:nvSpPr>
          <p:cNvPr id="254" name="Google Shape;254;p13"/>
          <p:cNvSpPr txBox="1">
            <a:spLocks noGrp="1"/>
          </p:cNvSpPr>
          <p:nvPr>
            <p:ph type="subTitle" idx="14"/>
          </p:nvPr>
        </p:nvSpPr>
        <p:spPr>
          <a:xfrm>
            <a:off x="1009425" y="3430323"/>
            <a:ext cx="3257100" cy="38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b="1">
                <a:solidFill>
                  <a:schemeClr val="accent5"/>
                </a:solidFill>
                <a:latin typeface="Aldrich"/>
                <a:ea typeface="Aldrich"/>
                <a:cs typeface="Aldrich"/>
                <a:sym typeface="Aldrich"/>
              </a:defRPr>
            </a:lvl1pPr>
            <a:lvl2pPr lvl="1" algn="ctr" rtl="0">
              <a:lnSpc>
                <a:spcPct val="100000"/>
              </a:lnSpc>
              <a:spcBef>
                <a:spcPts val="0"/>
              </a:spcBef>
              <a:spcAft>
                <a:spcPts val="0"/>
              </a:spcAft>
              <a:buNone/>
              <a:defRPr sz="1800" b="1">
                <a:solidFill>
                  <a:schemeClr val="accent5"/>
                </a:solidFill>
                <a:latin typeface="Aldrich"/>
                <a:ea typeface="Aldrich"/>
                <a:cs typeface="Aldrich"/>
                <a:sym typeface="Aldrich"/>
              </a:defRPr>
            </a:lvl2pPr>
            <a:lvl3pPr lvl="2" algn="ctr" rtl="0">
              <a:lnSpc>
                <a:spcPct val="100000"/>
              </a:lnSpc>
              <a:spcBef>
                <a:spcPts val="0"/>
              </a:spcBef>
              <a:spcAft>
                <a:spcPts val="0"/>
              </a:spcAft>
              <a:buNone/>
              <a:defRPr sz="1800" b="1">
                <a:solidFill>
                  <a:schemeClr val="accent5"/>
                </a:solidFill>
                <a:latin typeface="Aldrich"/>
                <a:ea typeface="Aldrich"/>
                <a:cs typeface="Aldrich"/>
                <a:sym typeface="Aldrich"/>
              </a:defRPr>
            </a:lvl3pPr>
            <a:lvl4pPr lvl="3" algn="ctr" rtl="0">
              <a:lnSpc>
                <a:spcPct val="100000"/>
              </a:lnSpc>
              <a:spcBef>
                <a:spcPts val="0"/>
              </a:spcBef>
              <a:spcAft>
                <a:spcPts val="0"/>
              </a:spcAft>
              <a:buNone/>
              <a:defRPr sz="1800" b="1">
                <a:solidFill>
                  <a:schemeClr val="accent5"/>
                </a:solidFill>
                <a:latin typeface="Aldrich"/>
                <a:ea typeface="Aldrich"/>
                <a:cs typeface="Aldrich"/>
                <a:sym typeface="Aldrich"/>
              </a:defRPr>
            </a:lvl4pPr>
            <a:lvl5pPr lvl="4" algn="ctr" rtl="0">
              <a:lnSpc>
                <a:spcPct val="100000"/>
              </a:lnSpc>
              <a:spcBef>
                <a:spcPts val="0"/>
              </a:spcBef>
              <a:spcAft>
                <a:spcPts val="0"/>
              </a:spcAft>
              <a:buNone/>
              <a:defRPr sz="1800" b="1">
                <a:solidFill>
                  <a:schemeClr val="accent5"/>
                </a:solidFill>
                <a:latin typeface="Aldrich"/>
                <a:ea typeface="Aldrich"/>
                <a:cs typeface="Aldrich"/>
                <a:sym typeface="Aldrich"/>
              </a:defRPr>
            </a:lvl5pPr>
            <a:lvl6pPr lvl="5" algn="ctr" rtl="0">
              <a:lnSpc>
                <a:spcPct val="100000"/>
              </a:lnSpc>
              <a:spcBef>
                <a:spcPts val="0"/>
              </a:spcBef>
              <a:spcAft>
                <a:spcPts val="0"/>
              </a:spcAft>
              <a:buNone/>
              <a:defRPr sz="1800" b="1">
                <a:solidFill>
                  <a:schemeClr val="accent5"/>
                </a:solidFill>
                <a:latin typeface="Aldrich"/>
                <a:ea typeface="Aldrich"/>
                <a:cs typeface="Aldrich"/>
                <a:sym typeface="Aldrich"/>
              </a:defRPr>
            </a:lvl6pPr>
            <a:lvl7pPr lvl="6" algn="ctr" rtl="0">
              <a:lnSpc>
                <a:spcPct val="100000"/>
              </a:lnSpc>
              <a:spcBef>
                <a:spcPts val="0"/>
              </a:spcBef>
              <a:spcAft>
                <a:spcPts val="0"/>
              </a:spcAft>
              <a:buNone/>
              <a:defRPr sz="1800" b="1">
                <a:solidFill>
                  <a:schemeClr val="accent5"/>
                </a:solidFill>
                <a:latin typeface="Aldrich"/>
                <a:ea typeface="Aldrich"/>
                <a:cs typeface="Aldrich"/>
                <a:sym typeface="Aldrich"/>
              </a:defRPr>
            </a:lvl7pPr>
            <a:lvl8pPr lvl="7" algn="ctr" rtl="0">
              <a:lnSpc>
                <a:spcPct val="100000"/>
              </a:lnSpc>
              <a:spcBef>
                <a:spcPts val="0"/>
              </a:spcBef>
              <a:spcAft>
                <a:spcPts val="0"/>
              </a:spcAft>
              <a:buNone/>
              <a:defRPr sz="1800" b="1">
                <a:solidFill>
                  <a:schemeClr val="accent5"/>
                </a:solidFill>
                <a:latin typeface="Aldrich"/>
                <a:ea typeface="Aldrich"/>
                <a:cs typeface="Aldrich"/>
                <a:sym typeface="Aldrich"/>
              </a:defRPr>
            </a:lvl8pPr>
            <a:lvl9pPr lvl="8" algn="ctr" rtl="0">
              <a:lnSpc>
                <a:spcPct val="100000"/>
              </a:lnSpc>
              <a:spcBef>
                <a:spcPts val="0"/>
              </a:spcBef>
              <a:spcAft>
                <a:spcPts val="0"/>
              </a:spcAft>
              <a:buNone/>
              <a:defRPr sz="1800" b="1">
                <a:solidFill>
                  <a:schemeClr val="accent5"/>
                </a:solidFill>
                <a:latin typeface="Aldrich"/>
                <a:ea typeface="Aldrich"/>
                <a:cs typeface="Aldrich"/>
                <a:sym typeface="Aldrich"/>
              </a:defRPr>
            </a:lvl9pPr>
          </a:lstStyle>
          <a:p>
            <a:endParaRPr/>
          </a:p>
        </p:txBody>
      </p:sp>
      <p:sp>
        <p:nvSpPr>
          <p:cNvPr id="255" name="Google Shape;255;p13"/>
          <p:cNvSpPr txBox="1">
            <a:spLocks noGrp="1"/>
          </p:cNvSpPr>
          <p:nvPr>
            <p:ph type="subTitle" idx="15"/>
          </p:nvPr>
        </p:nvSpPr>
        <p:spPr>
          <a:xfrm>
            <a:off x="4877475" y="3440423"/>
            <a:ext cx="3257100" cy="38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b="1">
                <a:solidFill>
                  <a:schemeClr val="accent5"/>
                </a:solidFill>
                <a:latin typeface="Aldrich"/>
                <a:ea typeface="Aldrich"/>
                <a:cs typeface="Aldrich"/>
                <a:sym typeface="Aldrich"/>
              </a:defRPr>
            </a:lvl1pPr>
            <a:lvl2pPr lvl="1" algn="ctr" rtl="0">
              <a:lnSpc>
                <a:spcPct val="100000"/>
              </a:lnSpc>
              <a:spcBef>
                <a:spcPts val="0"/>
              </a:spcBef>
              <a:spcAft>
                <a:spcPts val="0"/>
              </a:spcAft>
              <a:buNone/>
              <a:defRPr sz="1800" b="1">
                <a:solidFill>
                  <a:schemeClr val="accent5"/>
                </a:solidFill>
                <a:latin typeface="Aldrich"/>
                <a:ea typeface="Aldrich"/>
                <a:cs typeface="Aldrich"/>
                <a:sym typeface="Aldrich"/>
              </a:defRPr>
            </a:lvl2pPr>
            <a:lvl3pPr lvl="2" algn="ctr" rtl="0">
              <a:lnSpc>
                <a:spcPct val="100000"/>
              </a:lnSpc>
              <a:spcBef>
                <a:spcPts val="0"/>
              </a:spcBef>
              <a:spcAft>
                <a:spcPts val="0"/>
              </a:spcAft>
              <a:buNone/>
              <a:defRPr sz="1800" b="1">
                <a:solidFill>
                  <a:schemeClr val="accent5"/>
                </a:solidFill>
                <a:latin typeface="Aldrich"/>
                <a:ea typeface="Aldrich"/>
                <a:cs typeface="Aldrich"/>
                <a:sym typeface="Aldrich"/>
              </a:defRPr>
            </a:lvl3pPr>
            <a:lvl4pPr lvl="3" algn="ctr" rtl="0">
              <a:lnSpc>
                <a:spcPct val="100000"/>
              </a:lnSpc>
              <a:spcBef>
                <a:spcPts val="0"/>
              </a:spcBef>
              <a:spcAft>
                <a:spcPts val="0"/>
              </a:spcAft>
              <a:buNone/>
              <a:defRPr sz="1800" b="1">
                <a:solidFill>
                  <a:schemeClr val="accent5"/>
                </a:solidFill>
                <a:latin typeface="Aldrich"/>
                <a:ea typeface="Aldrich"/>
                <a:cs typeface="Aldrich"/>
                <a:sym typeface="Aldrich"/>
              </a:defRPr>
            </a:lvl4pPr>
            <a:lvl5pPr lvl="4" algn="ctr" rtl="0">
              <a:lnSpc>
                <a:spcPct val="100000"/>
              </a:lnSpc>
              <a:spcBef>
                <a:spcPts val="0"/>
              </a:spcBef>
              <a:spcAft>
                <a:spcPts val="0"/>
              </a:spcAft>
              <a:buNone/>
              <a:defRPr sz="1800" b="1">
                <a:solidFill>
                  <a:schemeClr val="accent5"/>
                </a:solidFill>
                <a:latin typeface="Aldrich"/>
                <a:ea typeface="Aldrich"/>
                <a:cs typeface="Aldrich"/>
                <a:sym typeface="Aldrich"/>
              </a:defRPr>
            </a:lvl5pPr>
            <a:lvl6pPr lvl="5" algn="ctr" rtl="0">
              <a:lnSpc>
                <a:spcPct val="100000"/>
              </a:lnSpc>
              <a:spcBef>
                <a:spcPts val="0"/>
              </a:spcBef>
              <a:spcAft>
                <a:spcPts val="0"/>
              </a:spcAft>
              <a:buNone/>
              <a:defRPr sz="1800" b="1">
                <a:solidFill>
                  <a:schemeClr val="accent5"/>
                </a:solidFill>
                <a:latin typeface="Aldrich"/>
                <a:ea typeface="Aldrich"/>
                <a:cs typeface="Aldrich"/>
                <a:sym typeface="Aldrich"/>
              </a:defRPr>
            </a:lvl6pPr>
            <a:lvl7pPr lvl="6" algn="ctr" rtl="0">
              <a:lnSpc>
                <a:spcPct val="100000"/>
              </a:lnSpc>
              <a:spcBef>
                <a:spcPts val="0"/>
              </a:spcBef>
              <a:spcAft>
                <a:spcPts val="0"/>
              </a:spcAft>
              <a:buNone/>
              <a:defRPr sz="1800" b="1">
                <a:solidFill>
                  <a:schemeClr val="accent5"/>
                </a:solidFill>
                <a:latin typeface="Aldrich"/>
                <a:ea typeface="Aldrich"/>
                <a:cs typeface="Aldrich"/>
                <a:sym typeface="Aldrich"/>
              </a:defRPr>
            </a:lvl7pPr>
            <a:lvl8pPr lvl="7" algn="ctr" rtl="0">
              <a:lnSpc>
                <a:spcPct val="100000"/>
              </a:lnSpc>
              <a:spcBef>
                <a:spcPts val="0"/>
              </a:spcBef>
              <a:spcAft>
                <a:spcPts val="0"/>
              </a:spcAft>
              <a:buNone/>
              <a:defRPr sz="1800" b="1">
                <a:solidFill>
                  <a:schemeClr val="accent5"/>
                </a:solidFill>
                <a:latin typeface="Aldrich"/>
                <a:ea typeface="Aldrich"/>
                <a:cs typeface="Aldrich"/>
                <a:sym typeface="Aldrich"/>
              </a:defRPr>
            </a:lvl8pPr>
            <a:lvl9pPr lvl="8" algn="ctr" rtl="0">
              <a:lnSpc>
                <a:spcPct val="100000"/>
              </a:lnSpc>
              <a:spcBef>
                <a:spcPts val="0"/>
              </a:spcBef>
              <a:spcAft>
                <a:spcPts val="0"/>
              </a:spcAft>
              <a:buNone/>
              <a:defRPr sz="1800" b="1">
                <a:solidFill>
                  <a:schemeClr val="accent5"/>
                </a:solidFill>
                <a:latin typeface="Aldrich"/>
                <a:ea typeface="Aldrich"/>
                <a:cs typeface="Aldrich"/>
                <a:sym typeface="Aldrich"/>
              </a:defRPr>
            </a:lvl9pPr>
          </a:lstStyle>
          <a:p>
            <a:endParaRPr/>
          </a:p>
        </p:txBody>
      </p:sp>
      <p:sp>
        <p:nvSpPr>
          <p:cNvPr id="2" name="Slide Number Placeholder 1"/>
          <p:cNvSpPr>
            <a:spLocks noGrp="1"/>
          </p:cNvSpPr>
          <p:nvPr>
            <p:ph type="sldNum" sz="quarter" idx="16"/>
          </p:nvPr>
        </p:nvSpPr>
        <p:spPr/>
        <p:txBody>
          <a:bodyPr/>
          <a:lstStyle/>
          <a:p>
            <a:fld id="{63BA9612-00B5-460E-89FE-BC5F3FAB92E9}" type="slidenum">
              <a:rPr lang="fr-FR" smtClean="0"/>
              <a:t>‹N°›</a:t>
            </a:fld>
            <a:endParaRPr lang="fr-FR"/>
          </a:p>
        </p:txBody>
      </p:sp>
    </p:spTree>
    <p:extLst>
      <p:ext uri="{BB962C8B-B14F-4D97-AF65-F5344CB8AC3E}">
        <p14:creationId xmlns:p14="http://schemas.microsoft.com/office/powerpoint/2010/main" val="19429424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673"/>
        <p:cNvGrpSpPr/>
        <p:nvPr/>
      </p:nvGrpSpPr>
      <p:grpSpPr>
        <a:xfrm>
          <a:off x="0" y="0"/>
          <a:ext cx="0" cy="0"/>
          <a:chOff x="0" y="0"/>
          <a:chExt cx="0" cy="0"/>
        </a:xfrm>
      </p:grpSpPr>
      <p:grpSp>
        <p:nvGrpSpPr>
          <p:cNvPr id="674" name="Google Shape;674;p38"/>
          <p:cNvGrpSpPr/>
          <p:nvPr/>
        </p:nvGrpSpPr>
        <p:grpSpPr>
          <a:xfrm>
            <a:off x="-97582" y="-6"/>
            <a:ext cx="9411247" cy="5153383"/>
            <a:chOff x="-97582" y="-6"/>
            <a:chExt cx="9411247" cy="5153383"/>
          </a:xfrm>
        </p:grpSpPr>
        <p:sp>
          <p:nvSpPr>
            <p:cNvPr id="675" name="Google Shape;675;p38"/>
            <p:cNvSpPr/>
            <p:nvPr/>
          </p:nvSpPr>
          <p:spPr>
            <a:xfrm>
              <a:off x="319050" y="283350"/>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8"/>
            <p:cNvSpPr/>
            <p:nvPr/>
          </p:nvSpPr>
          <p:spPr>
            <a:xfrm flipH="1">
              <a:off x="399046" y="0"/>
              <a:ext cx="1600279"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8"/>
            <p:cNvSpPr/>
            <p:nvPr/>
          </p:nvSpPr>
          <p:spPr>
            <a:xfrm flipH="1">
              <a:off x="1314444" y="-6"/>
              <a:ext cx="1250846" cy="9376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8"/>
            <p:cNvSpPr/>
            <p:nvPr/>
          </p:nvSpPr>
          <p:spPr>
            <a:xfrm flipH="1">
              <a:off x="6735804" y="3878776"/>
              <a:ext cx="1664900" cy="1264737"/>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8"/>
            <p:cNvSpPr/>
            <p:nvPr/>
          </p:nvSpPr>
          <p:spPr>
            <a:xfrm rot="10800000" flipH="1">
              <a:off x="8009700" y="3670093"/>
              <a:ext cx="1135497" cy="1067007"/>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 name="Google Shape;680;p38"/>
            <p:cNvGrpSpPr/>
            <p:nvPr/>
          </p:nvGrpSpPr>
          <p:grpSpPr>
            <a:xfrm>
              <a:off x="4281415" y="75177"/>
              <a:ext cx="581170" cy="125403"/>
              <a:chOff x="4685288" y="186288"/>
              <a:chExt cx="419375" cy="90485"/>
            </a:xfrm>
          </p:grpSpPr>
          <p:sp>
            <p:nvSpPr>
              <p:cNvPr id="681" name="Google Shape;681;p38"/>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 name="Google Shape;682;p38"/>
              <p:cNvGrpSpPr/>
              <p:nvPr/>
            </p:nvGrpSpPr>
            <p:grpSpPr>
              <a:xfrm>
                <a:off x="4685288" y="186300"/>
                <a:ext cx="419375" cy="90473"/>
                <a:chOff x="4390000" y="182175"/>
                <a:chExt cx="419375" cy="90473"/>
              </a:xfrm>
            </p:grpSpPr>
            <p:sp>
              <p:nvSpPr>
                <p:cNvPr id="683" name="Google Shape;683;p38"/>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8"/>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5" name="Google Shape;685;p38"/>
            <p:cNvGrpSpPr/>
            <p:nvPr/>
          </p:nvGrpSpPr>
          <p:grpSpPr>
            <a:xfrm rot="-1102275">
              <a:off x="239301" y="2899434"/>
              <a:ext cx="541146" cy="2225370"/>
              <a:chOff x="871338" y="1945155"/>
              <a:chExt cx="247109" cy="1016148"/>
            </a:xfrm>
          </p:grpSpPr>
          <p:sp>
            <p:nvSpPr>
              <p:cNvPr id="686" name="Google Shape;686;p38"/>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8"/>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8"/>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 name="Google Shape;689;p38"/>
            <p:cNvSpPr/>
            <p:nvPr/>
          </p:nvSpPr>
          <p:spPr>
            <a:xfrm>
              <a:off x="7683774" y="926546"/>
              <a:ext cx="1629891" cy="217696"/>
            </a:xfrm>
            <a:custGeom>
              <a:avLst/>
              <a:gdLst/>
              <a:ahLst/>
              <a:cxnLst/>
              <a:rect l="l" t="t" r="r" b="b"/>
              <a:pathLst>
                <a:path w="55866" h="7463" extrusionOk="0">
                  <a:moveTo>
                    <a:pt x="16082" y="0"/>
                  </a:moveTo>
                  <a:cubicBezTo>
                    <a:pt x="15991" y="0"/>
                    <a:pt x="15916" y="25"/>
                    <a:pt x="15866" y="75"/>
                  </a:cubicBezTo>
                  <a:lnTo>
                    <a:pt x="8247" y="6542"/>
                  </a:lnTo>
                  <a:lnTo>
                    <a:pt x="728" y="75"/>
                  </a:lnTo>
                  <a:cubicBezTo>
                    <a:pt x="634" y="34"/>
                    <a:pt x="528" y="10"/>
                    <a:pt x="428" y="10"/>
                  </a:cubicBezTo>
                  <a:cubicBezTo>
                    <a:pt x="287" y="10"/>
                    <a:pt x="160" y="58"/>
                    <a:pt x="101" y="176"/>
                  </a:cubicBezTo>
                  <a:cubicBezTo>
                    <a:pt x="1" y="276"/>
                    <a:pt x="1" y="602"/>
                    <a:pt x="101" y="702"/>
                  </a:cubicBezTo>
                  <a:lnTo>
                    <a:pt x="8021" y="7369"/>
                  </a:lnTo>
                  <a:cubicBezTo>
                    <a:pt x="8084" y="7431"/>
                    <a:pt x="8165" y="7463"/>
                    <a:pt x="8256" y="7463"/>
                  </a:cubicBezTo>
                  <a:cubicBezTo>
                    <a:pt x="8347" y="7463"/>
                    <a:pt x="8447" y="7431"/>
                    <a:pt x="8547" y="7369"/>
                  </a:cubicBezTo>
                  <a:lnTo>
                    <a:pt x="16066" y="1003"/>
                  </a:lnTo>
                  <a:lnTo>
                    <a:pt x="23685" y="7369"/>
                  </a:lnTo>
                  <a:cubicBezTo>
                    <a:pt x="23748" y="7431"/>
                    <a:pt x="23854" y="7463"/>
                    <a:pt x="23958" y="7463"/>
                  </a:cubicBezTo>
                  <a:cubicBezTo>
                    <a:pt x="24061" y="7463"/>
                    <a:pt x="24161" y="7431"/>
                    <a:pt x="24212" y="7369"/>
                  </a:cubicBezTo>
                  <a:lnTo>
                    <a:pt x="31831" y="1003"/>
                  </a:lnTo>
                  <a:lnTo>
                    <a:pt x="39349" y="7369"/>
                  </a:lnTo>
                  <a:cubicBezTo>
                    <a:pt x="39462" y="7431"/>
                    <a:pt x="39569" y="7463"/>
                    <a:pt x="39672" y="7463"/>
                  </a:cubicBezTo>
                  <a:cubicBezTo>
                    <a:pt x="39776" y="7463"/>
                    <a:pt x="39876" y="7431"/>
                    <a:pt x="39976" y="7369"/>
                  </a:cubicBezTo>
                  <a:lnTo>
                    <a:pt x="47495" y="1003"/>
                  </a:lnTo>
                  <a:lnTo>
                    <a:pt x="55139" y="7369"/>
                  </a:lnTo>
                  <a:cubicBezTo>
                    <a:pt x="55225" y="7422"/>
                    <a:pt x="55310" y="7453"/>
                    <a:pt x="55388" y="7453"/>
                  </a:cubicBezTo>
                  <a:cubicBezTo>
                    <a:pt x="55493" y="7453"/>
                    <a:pt x="55583" y="7398"/>
                    <a:pt x="55640" y="7268"/>
                  </a:cubicBezTo>
                  <a:cubicBezTo>
                    <a:pt x="55866" y="7168"/>
                    <a:pt x="55866" y="6867"/>
                    <a:pt x="55640" y="6742"/>
                  </a:cubicBezTo>
                  <a:lnTo>
                    <a:pt x="47821" y="75"/>
                  </a:lnTo>
                  <a:cubicBezTo>
                    <a:pt x="47720" y="25"/>
                    <a:pt x="47614" y="0"/>
                    <a:pt x="47520" y="0"/>
                  </a:cubicBezTo>
                  <a:cubicBezTo>
                    <a:pt x="47426" y="0"/>
                    <a:pt x="47345" y="25"/>
                    <a:pt x="47294" y="75"/>
                  </a:cubicBezTo>
                  <a:lnTo>
                    <a:pt x="39675" y="6542"/>
                  </a:lnTo>
                  <a:lnTo>
                    <a:pt x="32056" y="75"/>
                  </a:lnTo>
                  <a:cubicBezTo>
                    <a:pt x="32006" y="25"/>
                    <a:pt x="31925" y="0"/>
                    <a:pt x="31831" y="0"/>
                  </a:cubicBezTo>
                  <a:cubicBezTo>
                    <a:pt x="31737" y="0"/>
                    <a:pt x="31630" y="25"/>
                    <a:pt x="31530" y="75"/>
                  </a:cubicBezTo>
                  <a:lnTo>
                    <a:pt x="24011" y="6542"/>
                  </a:lnTo>
                  <a:lnTo>
                    <a:pt x="16392" y="75"/>
                  </a:lnTo>
                  <a:cubicBezTo>
                    <a:pt x="16279" y="25"/>
                    <a:pt x="16173" y="0"/>
                    <a:pt x="160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 name="Google Shape;690;p38"/>
          <p:cNvSpPr txBox="1">
            <a:spLocks noGrp="1"/>
          </p:cNvSpPr>
          <p:nvPr>
            <p:ph type="title"/>
          </p:nvPr>
        </p:nvSpPr>
        <p:spPr>
          <a:xfrm>
            <a:off x="722375" y="530750"/>
            <a:ext cx="769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1" name="Google Shape;691;p38"/>
          <p:cNvSpPr txBox="1">
            <a:spLocks noGrp="1"/>
          </p:cNvSpPr>
          <p:nvPr>
            <p:ph type="title" idx="2"/>
          </p:nvPr>
        </p:nvSpPr>
        <p:spPr>
          <a:xfrm>
            <a:off x="956140" y="2476038"/>
            <a:ext cx="2896500" cy="4341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692" name="Google Shape;692;p38"/>
          <p:cNvSpPr txBox="1">
            <a:spLocks noGrp="1"/>
          </p:cNvSpPr>
          <p:nvPr>
            <p:ph type="subTitle" idx="1"/>
          </p:nvPr>
        </p:nvSpPr>
        <p:spPr>
          <a:xfrm>
            <a:off x="956140" y="2871987"/>
            <a:ext cx="2896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93" name="Google Shape;693;p38"/>
          <p:cNvSpPr txBox="1">
            <a:spLocks noGrp="1"/>
          </p:cNvSpPr>
          <p:nvPr>
            <p:ph type="title" idx="3"/>
          </p:nvPr>
        </p:nvSpPr>
        <p:spPr>
          <a:xfrm>
            <a:off x="956140" y="1340825"/>
            <a:ext cx="2896500" cy="4341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694" name="Google Shape;694;p38"/>
          <p:cNvSpPr txBox="1">
            <a:spLocks noGrp="1"/>
          </p:cNvSpPr>
          <p:nvPr>
            <p:ph type="subTitle" idx="4"/>
          </p:nvPr>
        </p:nvSpPr>
        <p:spPr>
          <a:xfrm>
            <a:off x="956140" y="1736725"/>
            <a:ext cx="2896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95" name="Google Shape;695;p38"/>
          <p:cNvSpPr txBox="1">
            <a:spLocks noGrp="1"/>
          </p:cNvSpPr>
          <p:nvPr>
            <p:ph type="title" idx="5"/>
          </p:nvPr>
        </p:nvSpPr>
        <p:spPr>
          <a:xfrm>
            <a:off x="956140" y="3611250"/>
            <a:ext cx="2896500" cy="4341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696" name="Google Shape;696;p38"/>
          <p:cNvSpPr txBox="1">
            <a:spLocks noGrp="1"/>
          </p:cNvSpPr>
          <p:nvPr>
            <p:ph type="subTitle" idx="6"/>
          </p:nvPr>
        </p:nvSpPr>
        <p:spPr>
          <a:xfrm>
            <a:off x="956140" y="4007250"/>
            <a:ext cx="2896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extLst>
      <p:ext uri="{BB962C8B-B14F-4D97-AF65-F5344CB8AC3E}">
        <p14:creationId xmlns:p14="http://schemas.microsoft.com/office/powerpoint/2010/main" val="1817983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99"/>
        <p:cNvGrpSpPr/>
        <p:nvPr/>
      </p:nvGrpSpPr>
      <p:grpSpPr>
        <a:xfrm>
          <a:off x="0" y="0"/>
          <a:ext cx="0" cy="0"/>
          <a:chOff x="0" y="0"/>
          <a:chExt cx="0" cy="0"/>
        </a:xfrm>
      </p:grpSpPr>
      <p:grpSp>
        <p:nvGrpSpPr>
          <p:cNvPr id="100" name="Google Shape;100;p3"/>
          <p:cNvGrpSpPr/>
          <p:nvPr/>
        </p:nvGrpSpPr>
        <p:grpSpPr>
          <a:xfrm>
            <a:off x="319043" y="283350"/>
            <a:ext cx="8505900" cy="4576800"/>
            <a:chOff x="319043" y="283350"/>
            <a:chExt cx="8505900" cy="4576800"/>
          </a:xfrm>
        </p:grpSpPr>
        <p:sp>
          <p:nvSpPr>
            <p:cNvPr id="101" name="Google Shape;101;p3"/>
            <p:cNvSpPr/>
            <p:nvPr/>
          </p:nvSpPr>
          <p:spPr>
            <a:xfrm flipH="1">
              <a:off x="319043" y="283350"/>
              <a:ext cx="8505900" cy="4576800"/>
            </a:xfrm>
            <a:prstGeom prst="roundRect">
              <a:avLst>
                <a:gd name="adj" fmla="val 3396"/>
              </a:avLst>
            </a:pr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10800000" flipH="1">
              <a:off x="694692" y="580875"/>
              <a:ext cx="7754700" cy="39816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flipH="1">
              <a:off x="1289186" y="298550"/>
              <a:ext cx="1611114" cy="120209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flipH="1">
              <a:off x="2162181" y="298550"/>
              <a:ext cx="1348069" cy="995345"/>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3"/>
          <p:cNvGrpSpPr/>
          <p:nvPr/>
        </p:nvGrpSpPr>
        <p:grpSpPr>
          <a:xfrm>
            <a:off x="4281415" y="375214"/>
            <a:ext cx="581170" cy="125403"/>
            <a:chOff x="4685288" y="186288"/>
            <a:chExt cx="419375" cy="90485"/>
          </a:xfrm>
        </p:grpSpPr>
        <p:sp>
          <p:nvSpPr>
            <p:cNvPr id="106" name="Google Shape;106;p3"/>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3"/>
            <p:cNvGrpSpPr/>
            <p:nvPr/>
          </p:nvGrpSpPr>
          <p:grpSpPr>
            <a:xfrm>
              <a:off x="4685288" y="186300"/>
              <a:ext cx="419375" cy="90473"/>
              <a:chOff x="4390000" y="182175"/>
              <a:chExt cx="419375" cy="90473"/>
            </a:xfrm>
          </p:grpSpPr>
          <p:sp>
            <p:nvSpPr>
              <p:cNvPr id="108" name="Google Shape;108;p3"/>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0" name="Google Shape;110;p3"/>
          <p:cNvSpPr txBox="1">
            <a:spLocks noGrp="1"/>
          </p:cNvSpPr>
          <p:nvPr>
            <p:ph type="ctrTitle"/>
          </p:nvPr>
        </p:nvSpPr>
        <p:spPr>
          <a:xfrm>
            <a:off x="2492100" y="2123475"/>
            <a:ext cx="4159800" cy="1124400"/>
          </a:xfrm>
          <a:prstGeom prst="rect">
            <a:avLst/>
          </a:prstGeom>
        </p:spPr>
        <p:txBody>
          <a:bodyPr spcFirstLastPara="1" wrap="square" lIns="0" tIns="0" rIns="0" bIns="0" anchor="b" anchorCtr="0">
            <a:noAutofit/>
          </a:bodyPr>
          <a:lstStyle>
            <a:lvl1pPr lvl="0" algn="ctr" rtl="0">
              <a:spcBef>
                <a:spcPts val="0"/>
              </a:spcBef>
              <a:spcAft>
                <a:spcPts val="0"/>
              </a:spcAft>
              <a:buSzPts val="8000"/>
              <a:buNone/>
              <a:defRPr sz="50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111" name="Google Shape;111;p3"/>
          <p:cNvSpPr txBox="1">
            <a:spLocks noGrp="1"/>
          </p:cNvSpPr>
          <p:nvPr>
            <p:ph type="subTitle" idx="1"/>
          </p:nvPr>
        </p:nvSpPr>
        <p:spPr>
          <a:xfrm>
            <a:off x="2492100" y="3323814"/>
            <a:ext cx="4159800" cy="3363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2" name="Google Shape;112;p3"/>
          <p:cNvSpPr txBox="1">
            <a:spLocks noGrp="1"/>
          </p:cNvSpPr>
          <p:nvPr>
            <p:ph type="title" idx="2" hasCustomPrompt="1"/>
          </p:nvPr>
        </p:nvSpPr>
        <p:spPr>
          <a:xfrm>
            <a:off x="2492100" y="1483386"/>
            <a:ext cx="4159800" cy="7047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2"/>
              </a:buClr>
              <a:buSzPts val="5000"/>
              <a:buNone/>
              <a:defRPr sz="7000">
                <a:solidFill>
                  <a:schemeClr val="accent3"/>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5"/>
        <p:cNvGrpSpPr/>
        <p:nvPr/>
      </p:nvGrpSpPr>
      <p:grpSpPr>
        <a:xfrm>
          <a:off x="0" y="0"/>
          <a:ext cx="0" cy="0"/>
          <a:chOff x="0" y="0"/>
          <a:chExt cx="0" cy="0"/>
        </a:xfrm>
      </p:grpSpPr>
      <p:grpSp>
        <p:nvGrpSpPr>
          <p:cNvPr id="196" name="Google Shape;196;p9"/>
          <p:cNvGrpSpPr/>
          <p:nvPr/>
        </p:nvGrpSpPr>
        <p:grpSpPr>
          <a:xfrm>
            <a:off x="-9513" y="-6"/>
            <a:ext cx="9177947" cy="5143519"/>
            <a:chOff x="-9513" y="-6"/>
            <a:chExt cx="9177947" cy="5143519"/>
          </a:xfrm>
        </p:grpSpPr>
        <p:sp>
          <p:nvSpPr>
            <p:cNvPr id="197" name="Google Shape;197;p9"/>
            <p:cNvSpPr/>
            <p:nvPr/>
          </p:nvSpPr>
          <p:spPr>
            <a:xfrm>
              <a:off x="319050" y="283350"/>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7132742" y="2"/>
              <a:ext cx="1612254"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a:off x="6426313" y="-6"/>
              <a:ext cx="1250789" cy="9376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a:off x="743298" y="3878776"/>
              <a:ext cx="1664900" cy="1264737"/>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rot="10800000">
              <a:off x="-9513" y="3652041"/>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rot="10800000">
              <a:off x="-9513" y="2774418"/>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a:off x="7972352" y="1381124"/>
              <a:ext cx="1196082" cy="113470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9"/>
          <p:cNvSpPr txBox="1">
            <a:spLocks noGrp="1"/>
          </p:cNvSpPr>
          <p:nvPr>
            <p:ph type="ctrTitle"/>
          </p:nvPr>
        </p:nvSpPr>
        <p:spPr>
          <a:xfrm>
            <a:off x="4969070" y="1686150"/>
            <a:ext cx="3441000" cy="426900"/>
          </a:xfrm>
          <a:prstGeom prst="rect">
            <a:avLst/>
          </a:prstGeom>
        </p:spPr>
        <p:txBody>
          <a:bodyPr spcFirstLastPara="1" wrap="square" lIns="0" tIns="0" rIns="0" bIns="0" anchor="b" anchorCtr="0">
            <a:noAutofit/>
          </a:bodyPr>
          <a:lstStyle>
            <a:lvl1pPr lvl="0" rtl="0">
              <a:spcBef>
                <a:spcPts val="0"/>
              </a:spcBef>
              <a:spcAft>
                <a:spcPts val="0"/>
              </a:spcAft>
              <a:buSzPts val="3000"/>
              <a:buNone/>
              <a:defRPr sz="30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grpSp>
        <p:nvGrpSpPr>
          <p:cNvPr id="205" name="Google Shape;205;p9"/>
          <p:cNvGrpSpPr/>
          <p:nvPr/>
        </p:nvGrpSpPr>
        <p:grpSpPr>
          <a:xfrm>
            <a:off x="4281415" y="75177"/>
            <a:ext cx="581170" cy="125403"/>
            <a:chOff x="4685288" y="186288"/>
            <a:chExt cx="419375" cy="90485"/>
          </a:xfrm>
        </p:grpSpPr>
        <p:sp>
          <p:nvSpPr>
            <p:cNvPr id="206" name="Google Shape;206;p9"/>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9"/>
            <p:cNvGrpSpPr/>
            <p:nvPr/>
          </p:nvGrpSpPr>
          <p:grpSpPr>
            <a:xfrm>
              <a:off x="4685288" y="186300"/>
              <a:ext cx="419375" cy="90473"/>
              <a:chOff x="4390000" y="182175"/>
              <a:chExt cx="419375" cy="90473"/>
            </a:xfrm>
          </p:grpSpPr>
          <p:sp>
            <p:nvSpPr>
              <p:cNvPr id="208" name="Google Shape;208;p9"/>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9"/>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0" name="Google Shape;210;p9"/>
          <p:cNvSpPr txBox="1">
            <a:spLocks noGrp="1"/>
          </p:cNvSpPr>
          <p:nvPr>
            <p:ph type="subTitle" idx="1"/>
          </p:nvPr>
        </p:nvSpPr>
        <p:spPr>
          <a:xfrm>
            <a:off x="4876800" y="2313025"/>
            <a:ext cx="3029100" cy="122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accent5"/>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28"/>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383"/>
        <p:cNvGrpSpPr/>
        <p:nvPr/>
      </p:nvGrpSpPr>
      <p:grpSpPr>
        <a:xfrm>
          <a:off x="0" y="0"/>
          <a:ext cx="0" cy="0"/>
          <a:chOff x="0" y="0"/>
          <a:chExt cx="0" cy="0"/>
        </a:xfrm>
      </p:grpSpPr>
      <p:sp>
        <p:nvSpPr>
          <p:cNvPr id="384" name="Google Shape;384;p21"/>
          <p:cNvSpPr/>
          <p:nvPr/>
        </p:nvSpPr>
        <p:spPr>
          <a:xfrm rot="10800000" flipH="1">
            <a:off x="319050" y="283356"/>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1"/>
          <p:cNvSpPr/>
          <p:nvPr/>
        </p:nvSpPr>
        <p:spPr>
          <a:xfrm rot="10800000" flipH="1">
            <a:off x="7132742" y="3935018"/>
            <a:ext cx="1612254"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1"/>
          <p:cNvSpPr/>
          <p:nvPr/>
        </p:nvSpPr>
        <p:spPr>
          <a:xfrm rot="10800000" flipH="1">
            <a:off x="6426313" y="4205878"/>
            <a:ext cx="1250789" cy="9376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1"/>
          <p:cNvSpPr/>
          <p:nvPr/>
        </p:nvSpPr>
        <p:spPr>
          <a:xfrm rot="10800000" flipH="1">
            <a:off x="743298" y="-6"/>
            <a:ext cx="1664900" cy="1264737"/>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1"/>
          <p:cNvSpPr/>
          <p:nvPr/>
        </p:nvSpPr>
        <p:spPr>
          <a:xfrm flipH="1">
            <a:off x="-9513" y="406410"/>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p:nvPr/>
        </p:nvSpPr>
        <p:spPr>
          <a:xfrm flipH="1">
            <a:off x="-9513" y="1284033"/>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1"/>
          <p:cNvSpPr/>
          <p:nvPr/>
        </p:nvSpPr>
        <p:spPr>
          <a:xfrm rot="10800000" flipH="1">
            <a:off x="7972352" y="2627673"/>
            <a:ext cx="1196082" cy="113470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 name="Google Shape;391;p21"/>
          <p:cNvGrpSpPr/>
          <p:nvPr/>
        </p:nvGrpSpPr>
        <p:grpSpPr>
          <a:xfrm>
            <a:off x="4281415" y="75177"/>
            <a:ext cx="581170" cy="125403"/>
            <a:chOff x="4685288" y="186288"/>
            <a:chExt cx="419375" cy="90485"/>
          </a:xfrm>
        </p:grpSpPr>
        <p:sp>
          <p:nvSpPr>
            <p:cNvPr id="392" name="Google Shape;392;p21"/>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21"/>
            <p:cNvGrpSpPr/>
            <p:nvPr/>
          </p:nvGrpSpPr>
          <p:grpSpPr>
            <a:xfrm>
              <a:off x="4685288" y="186300"/>
              <a:ext cx="419375" cy="90473"/>
              <a:chOff x="4390000" y="182175"/>
              <a:chExt cx="419375" cy="90473"/>
            </a:xfrm>
          </p:grpSpPr>
          <p:sp>
            <p:nvSpPr>
              <p:cNvPr id="394" name="Google Shape;394;p21"/>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1"/>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6" name="Google Shape;396;p21"/>
          <p:cNvSpPr txBox="1">
            <a:spLocks noGrp="1"/>
          </p:cNvSpPr>
          <p:nvPr>
            <p:ph type="title"/>
          </p:nvPr>
        </p:nvSpPr>
        <p:spPr>
          <a:xfrm>
            <a:off x="722375" y="530750"/>
            <a:ext cx="769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97" name="Google Shape;397;p21"/>
          <p:cNvGrpSpPr/>
          <p:nvPr/>
        </p:nvGrpSpPr>
        <p:grpSpPr>
          <a:xfrm rot="-338429" flipH="1">
            <a:off x="7728496" y="462641"/>
            <a:ext cx="1386128" cy="2705639"/>
            <a:chOff x="409722" y="228600"/>
            <a:chExt cx="1385931" cy="2705253"/>
          </a:xfrm>
        </p:grpSpPr>
        <p:grpSp>
          <p:nvGrpSpPr>
            <p:cNvPr id="398" name="Google Shape;398;p21"/>
            <p:cNvGrpSpPr/>
            <p:nvPr/>
          </p:nvGrpSpPr>
          <p:grpSpPr>
            <a:xfrm rot="-617154" flipH="1">
              <a:off x="575967" y="402323"/>
              <a:ext cx="1053440" cy="2450002"/>
              <a:chOff x="3817855" y="1437512"/>
              <a:chExt cx="541146" cy="1128254"/>
            </a:xfrm>
          </p:grpSpPr>
          <p:sp>
            <p:nvSpPr>
              <p:cNvPr id="399" name="Google Shape;399;p21"/>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1"/>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21"/>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10">
    <p:bg>
      <p:bgPr>
        <a:solidFill>
          <a:schemeClr val="accent2"/>
        </a:solidFill>
        <a:effectLst/>
      </p:bgPr>
    </p:bg>
    <p:spTree>
      <p:nvGrpSpPr>
        <p:cNvPr id="1" name="Shape 920"/>
        <p:cNvGrpSpPr/>
        <p:nvPr/>
      </p:nvGrpSpPr>
      <p:grpSpPr>
        <a:xfrm>
          <a:off x="0" y="0"/>
          <a:ext cx="0" cy="0"/>
          <a:chOff x="0" y="0"/>
          <a:chExt cx="0" cy="0"/>
        </a:xfrm>
      </p:grpSpPr>
      <p:cxnSp>
        <p:nvCxnSpPr>
          <p:cNvPr id="921" name="Google Shape;921;p50"/>
          <p:cNvCxnSpPr/>
          <p:nvPr/>
        </p:nvCxnSpPr>
        <p:spPr>
          <a:xfrm rot="10800000">
            <a:off x="447750" y="4895850"/>
            <a:ext cx="1133400" cy="0"/>
          </a:xfrm>
          <a:prstGeom prst="straightConnector1">
            <a:avLst/>
          </a:prstGeom>
          <a:noFill/>
          <a:ln w="19050" cap="flat" cmpd="sng">
            <a:solidFill>
              <a:schemeClr val="accent5"/>
            </a:solidFill>
            <a:prstDash val="solid"/>
            <a:round/>
            <a:headEnd type="none" w="med" len="med"/>
            <a:tailEnd type="none" w="med" len="med"/>
          </a:ln>
        </p:spPr>
      </p:cxnSp>
      <p:grpSp>
        <p:nvGrpSpPr>
          <p:cNvPr id="922" name="Google Shape;922;p50"/>
          <p:cNvGrpSpPr/>
          <p:nvPr/>
        </p:nvGrpSpPr>
        <p:grpSpPr>
          <a:xfrm flipH="1">
            <a:off x="-47478" y="2136847"/>
            <a:ext cx="1179753" cy="2854241"/>
            <a:chOff x="7907551" y="-114309"/>
            <a:chExt cx="1908059" cy="4616272"/>
          </a:xfrm>
        </p:grpSpPr>
        <p:sp>
          <p:nvSpPr>
            <p:cNvPr id="923" name="Google Shape;923;p50"/>
            <p:cNvSpPr/>
            <p:nvPr/>
          </p:nvSpPr>
          <p:spPr>
            <a:xfrm>
              <a:off x="8606186" y="3608365"/>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0"/>
            <p:cNvSpPr/>
            <p:nvPr/>
          </p:nvSpPr>
          <p:spPr>
            <a:xfrm>
              <a:off x="8566430" y="3568608"/>
              <a:ext cx="79551" cy="562883"/>
            </a:xfrm>
            <a:custGeom>
              <a:avLst/>
              <a:gdLst/>
              <a:ahLst/>
              <a:cxnLst/>
              <a:rect l="l" t="t" r="r" b="b"/>
              <a:pathLst>
                <a:path w="2045" h="14470" extrusionOk="0">
                  <a:moveTo>
                    <a:pt x="1023" y="0"/>
                  </a:moveTo>
                  <a:cubicBezTo>
                    <a:pt x="369" y="0"/>
                    <a:pt x="1" y="327"/>
                    <a:pt x="1" y="1022"/>
                  </a:cubicBezTo>
                  <a:lnTo>
                    <a:pt x="1" y="13448"/>
                  </a:lnTo>
                  <a:cubicBezTo>
                    <a:pt x="1" y="13979"/>
                    <a:pt x="369" y="14470"/>
                    <a:pt x="1023" y="14470"/>
                  </a:cubicBezTo>
                  <a:cubicBezTo>
                    <a:pt x="1554" y="14470"/>
                    <a:pt x="2044" y="13979"/>
                    <a:pt x="2044" y="13448"/>
                  </a:cubicBezTo>
                  <a:lnTo>
                    <a:pt x="2044" y="1022"/>
                  </a:lnTo>
                  <a:cubicBezTo>
                    <a:pt x="2044" y="327"/>
                    <a:pt x="1554" y="0"/>
                    <a:pt x="1023"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0"/>
            <p:cNvSpPr/>
            <p:nvPr/>
          </p:nvSpPr>
          <p:spPr>
            <a:xfrm>
              <a:off x="8798589" y="3873900"/>
              <a:ext cx="39" cy="483371"/>
            </a:xfrm>
            <a:custGeom>
              <a:avLst/>
              <a:gdLst/>
              <a:ahLst/>
              <a:cxnLst/>
              <a:rect l="l" t="t" r="r" b="b"/>
              <a:pathLst>
                <a:path w="1" h="12426" extrusionOk="0">
                  <a:moveTo>
                    <a:pt x="0" y="0"/>
                  </a:moveTo>
                  <a:lnTo>
                    <a:pt x="0"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0"/>
            <p:cNvSpPr/>
            <p:nvPr/>
          </p:nvSpPr>
          <p:spPr>
            <a:xfrm>
              <a:off x="8758832" y="3834144"/>
              <a:ext cx="79551" cy="562883"/>
            </a:xfrm>
            <a:custGeom>
              <a:avLst/>
              <a:gdLst/>
              <a:ahLst/>
              <a:cxnLst/>
              <a:rect l="l" t="t" r="r" b="b"/>
              <a:pathLst>
                <a:path w="2045" h="14470" extrusionOk="0">
                  <a:moveTo>
                    <a:pt x="1022" y="0"/>
                  </a:moveTo>
                  <a:cubicBezTo>
                    <a:pt x="532" y="0"/>
                    <a:pt x="0" y="491"/>
                    <a:pt x="0" y="1022"/>
                  </a:cubicBezTo>
                  <a:lnTo>
                    <a:pt x="0" y="13448"/>
                  </a:lnTo>
                  <a:cubicBezTo>
                    <a:pt x="0" y="14102"/>
                    <a:pt x="532" y="14470"/>
                    <a:pt x="1022" y="14470"/>
                  </a:cubicBezTo>
                  <a:cubicBezTo>
                    <a:pt x="1554" y="14470"/>
                    <a:pt x="2044" y="14102"/>
                    <a:pt x="2044" y="13448"/>
                  </a:cubicBezTo>
                  <a:lnTo>
                    <a:pt x="2044" y="1022"/>
                  </a:lnTo>
                  <a:cubicBezTo>
                    <a:pt x="2044" y="491"/>
                    <a:pt x="1554" y="0"/>
                    <a:pt x="1022"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0"/>
            <p:cNvSpPr/>
            <p:nvPr/>
          </p:nvSpPr>
          <p:spPr>
            <a:xfrm>
              <a:off x="7907551" y="-114309"/>
              <a:ext cx="1238654" cy="3139619"/>
            </a:xfrm>
            <a:custGeom>
              <a:avLst/>
              <a:gdLst/>
              <a:ahLst/>
              <a:cxnLst/>
              <a:rect l="l" t="t" r="r" b="b"/>
              <a:pathLst>
                <a:path w="31842" h="80710" extrusionOk="0">
                  <a:moveTo>
                    <a:pt x="3210" y="0"/>
                  </a:moveTo>
                  <a:cubicBezTo>
                    <a:pt x="2252" y="0"/>
                    <a:pt x="1348" y="293"/>
                    <a:pt x="818" y="992"/>
                  </a:cubicBezTo>
                  <a:cubicBezTo>
                    <a:pt x="164" y="1851"/>
                    <a:pt x="1" y="2873"/>
                    <a:pt x="1" y="3894"/>
                  </a:cubicBezTo>
                  <a:cubicBezTo>
                    <a:pt x="1" y="8677"/>
                    <a:pt x="4088" y="12928"/>
                    <a:pt x="3557" y="17710"/>
                  </a:cubicBezTo>
                  <a:cubicBezTo>
                    <a:pt x="3393" y="20408"/>
                    <a:pt x="1513" y="22983"/>
                    <a:pt x="1513" y="25680"/>
                  </a:cubicBezTo>
                  <a:cubicBezTo>
                    <a:pt x="1513" y="29768"/>
                    <a:pt x="5437" y="33038"/>
                    <a:pt x="6295" y="36921"/>
                  </a:cubicBezTo>
                  <a:cubicBezTo>
                    <a:pt x="7481" y="43420"/>
                    <a:pt x="655" y="50736"/>
                    <a:pt x="4579" y="56009"/>
                  </a:cubicBezTo>
                  <a:cubicBezTo>
                    <a:pt x="6295" y="58584"/>
                    <a:pt x="10219" y="59933"/>
                    <a:pt x="10383" y="62998"/>
                  </a:cubicBezTo>
                  <a:cubicBezTo>
                    <a:pt x="10546" y="65369"/>
                    <a:pt x="7971" y="67086"/>
                    <a:pt x="6786" y="69293"/>
                  </a:cubicBezTo>
                  <a:cubicBezTo>
                    <a:pt x="5273" y="71663"/>
                    <a:pt x="5437" y="74729"/>
                    <a:pt x="6786" y="77141"/>
                  </a:cubicBezTo>
                  <a:cubicBezTo>
                    <a:pt x="8254" y="79382"/>
                    <a:pt x="10929" y="80710"/>
                    <a:pt x="13496" y="80710"/>
                  </a:cubicBezTo>
                  <a:cubicBezTo>
                    <a:pt x="13644" y="80710"/>
                    <a:pt x="13792" y="80706"/>
                    <a:pt x="13939" y="80697"/>
                  </a:cubicBezTo>
                  <a:lnTo>
                    <a:pt x="22645" y="79838"/>
                  </a:lnTo>
                  <a:cubicBezTo>
                    <a:pt x="28245" y="79511"/>
                    <a:pt x="31842" y="71663"/>
                    <a:pt x="28245" y="67249"/>
                  </a:cubicBezTo>
                  <a:cubicBezTo>
                    <a:pt x="26569" y="65042"/>
                    <a:pt x="23503" y="63489"/>
                    <a:pt x="22645" y="60791"/>
                  </a:cubicBezTo>
                  <a:cubicBezTo>
                    <a:pt x="21623" y="56540"/>
                    <a:pt x="26732" y="52248"/>
                    <a:pt x="25016" y="48161"/>
                  </a:cubicBezTo>
                  <a:cubicBezTo>
                    <a:pt x="24321" y="46322"/>
                    <a:pt x="22277" y="45300"/>
                    <a:pt x="21092" y="43583"/>
                  </a:cubicBezTo>
                  <a:cubicBezTo>
                    <a:pt x="17863" y="39169"/>
                    <a:pt x="21787" y="32670"/>
                    <a:pt x="20601" y="27397"/>
                  </a:cubicBezTo>
                  <a:cubicBezTo>
                    <a:pt x="19743" y="22615"/>
                    <a:pt x="15124" y="19549"/>
                    <a:pt x="12917" y="15298"/>
                  </a:cubicBezTo>
                  <a:cubicBezTo>
                    <a:pt x="10383" y="10353"/>
                    <a:pt x="10546" y="3404"/>
                    <a:pt x="5764" y="665"/>
                  </a:cubicBezTo>
                  <a:cubicBezTo>
                    <a:pt x="5036" y="252"/>
                    <a:pt x="4100" y="0"/>
                    <a:pt x="3210" y="0"/>
                  </a:cubicBezTo>
                  <a:close/>
                </a:path>
              </a:pathLst>
            </a:cu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a:off x="8119015" y="89647"/>
              <a:ext cx="596298" cy="2776176"/>
            </a:xfrm>
            <a:custGeom>
              <a:avLst/>
              <a:gdLst/>
              <a:ahLst/>
              <a:cxnLst/>
              <a:rect l="l" t="t" r="r" b="b"/>
              <a:pathLst>
                <a:path w="15329" h="71367" extrusionOk="0">
                  <a:moveTo>
                    <a:pt x="328" y="0"/>
                  </a:moveTo>
                  <a:cubicBezTo>
                    <a:pt x="164" y="0"/>
                    <a:pt x="1" y="205"/>
                    <a:pt x="1" y="368"/>
                  </a:cubicBezTo>
                  <a:cubicBezTo>
                    <a:pt x="164" y="695"/>
                    <a:pt x="5805" y="23339"/>
                    <a:pt x="10219" y="43776"/>
                  </a:cubicBezTo>
                  <a:lnTo>
                    <a:pt x="10219" y="43776"/>
                  </a:lnTo>
                  <a:lnTo>
                    <a:pt x="4252" y="39525"/>
                  </a:lnTo>
                  <a:cubicBezTo>
                    <a:pt x="4252" y="39362"/>
                    <a:pt x="4088" y="39362"/>
                    <a:pt x="4088" y="39362"/>
                  </a:cubicBezTo>
                  <a:cubicBezTo>
                    <a:pt x="3925" y="39362"/>
                    <a:pt x="3925" y="39362"/>
                    <a:pt x="3925" y="39525"/>
                  </a:cubicBezTo>
                  <a:cubicBezTo>
                    <a:pt x="3761" y="39689"/>
                    <a:pt x="3761" y="39852"/>
                    <a:pt x="3925" y="40057"/>
                  </a:cubicBezTo>
                  <a:lnTo>
                    <a:pt x="10056" y="44471"/>
                  </a:lnTo>
                  <a:lnTo>
                    <a:pt x="10219" y="44635"/>
                  </a:lnTo>
                  <a:lnTo>
                    <a:pt x="10383" y="44635"/>
                  </a:lnTo>
                  <a:cubicBezTo>
                    <a:pt x="11568" y="50929"/>
                    <a:pt x="12754" y="57060"/>
                    <a:pt x="13612" y="62170"/>
                  </a:cubicBezTo>
                  <a:lnTo>
                    <a:pt x="8666" y="57060"/>
                  </a:lnTo>
                  <a:cubicBezTo>
                    <a:pt x="8666" y="56897"/>
                    <a:pt x="8503" y="56897"/>
                    <a:pt x="8503" y="56897"/>
                  </a:cubicBezTo>
                  <a:cubicBezTo>
                    <a:pt x="8339" y="56897"/>
                    <a:pt x="8339" y="56897"/>
                    <a:pt x="8176" y="57060"/>
                  </a:cubicBezTo>
                  <a:lnTo>
                    <a:pt x="8176" y="57428"/>
                  </a:lnTo>
                  <a:lnTo>
                    <a:pt x="13775" y="63355"/>
                  </a:lnTo>
                  <a:cubicBezTo>
                    <a:pt x="14307" y="66420"/>
                    <a:pt x="14634" y="69159"/>
                    <a:pt x="14797" y="71366"/>
                  </a:cubicBezTo>
                  <a:lnTo>
                    <a:pt x="15329" y="71366"/>
                  </a:lnTo>
                  <a:cubicBezTo>
                    <a:pt x="15329" y="69322"/>
                    <a:pt x="15002" y="66788"/>
                    <a:pt x="14470" y="64050"/>
                  </a:cubicBezTo>
                  <a:lnTo>
                    <a:pt x="14634" y="64050"/>
                  </a:lnTo>
                  <a:cubicBezTo>
                    <a:pt x="14634" y="64050"/>
                    <a:pt x="14797" y="64050"/>
                    <a:pt x="14797" y="63886"/>
                  </a:cubicBezTo>
                  <a:cubicBezTo>
                    <a:pt x="15002" y="63886"/>
                    <a:pt x="15002" y="63559"/>
                    <a:pt x="14797" y="63559"/>
                  </a:cubicBezTo>
                  <a:lnTo>
                    <a:pt x="14470" y="63028"/>
                  </a:lnTo>
                  <a:cubicBezTo>
                    <a:pt x="11078" y="41406"/>
                    <a:pt x="859" y="695"/>
                    <a:pt x="696" y="205"/>
                  </a:cubicBezTo>
                  <a:cubicBezTo>
                    <a:pt x="696" y="0"/>
                    <a:pt x="491" y="0"/>
                    <a:pt x="32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a:off x="8424307" y="938692"/>
              <a:ext cx="111332" cy="318046"/>
            </a:xfrm>
            <a:custGeom>
              <a:avLst/>
              <a:gdLst/>
              <a:ahLst/>
              <a:cxnLst/>
              <a:rect l="l" t="t" r="r" b="b"/>
              <a:pathLst>
                <a:path w="2862" h="8176" extrusionOk="0">
                  <a:moveTo>
                    <a:pt x="2535" y="1"/>
                  </a:moveTo>
                  <a:cubicBezTo>
                    <a:pt x="2371" y="1"/>
                    <a:pt x="2208" y="164"/>
                    <a:pt x="2208" y="328"/>
                  </a:cubicBezTo>
                  <a:lnTo>
                    <a:pt x="1" y="7808"/>
                  </a:lnTo>
                  <a:cubicBezTo>
                    <a:pt x="1" y="8012"/>
                    <a:pt x="1" y="8176"/>
                    <a:pt x="164" y="8176"/>
                  </a:cubicBezTo>
                  <a:lnTo>
                    <a:pt x="328" y="8176"/>
                  </a:lnTo>
                  <a:cubicBezTo>
                    <a:pt x="491" y="8176"/>
                    <a:pt x="491" y="8176"/>
                    <a:pt x="655" y="8012"/>
                  </a:cubicBezTo>
                  <a:lnTo>
                    <a:pt x="2862" y="491"/>
                  </a:lnTo>
                  <a:cubicBezTo>
                    <a:pt x="2862" y="328"/>
                    <a:pt x="2698" y="164"/>
                    <a:pt x="253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a:off x="8788417" y="298310"/>
              <a:ext cx="1027193" cy="2682583"/>
            </a:xfrm>
            <a:custGeom>
              <a:avLst/>
              <a:gdLst/>
              <a:ahLst/>
              <a:cxnLst/>
              <a:rect l="l" t="t" r="r" b="b"/>
              <a:pathLst>
                <a:path w="26406" h="68961" extrusionOk="0">
                  <a:moveTo>
                    <a:pt x="18871" y="0"/>
                  </a:moveTo>
                  <a:cubicBezTo>
                    <a:pt x="18467" y="0"/>
                    <a:pt x="18069" y="86"/>
                    <a:pt x="17699" y="277"/>
                  </a:cubicBezTo>
                  <a:cubicBezTo>
                    <a:pt x="17004" y="604"/>
                    <a:pt x="16514" y="1462"/>
                    <a:pt x="16187" y="2321"/>
                  </a:cubicBezTo>
                  <a:cubicBezTo>
                    <a:pt x="14961" y="6081"/>
                    <a:pt x="16841" y="10495"/>
                    <a:pt x="15165" y="14256"/>
                  </a:cubicBezTo>
                  <a:cubicBezTo>
                    <a:pt x="14143" y="16299"/>
                    <a:pt x="12100" y="17648"/>
                    <a:pt x="11241" y="19856"/>
                  </a:cubicBezTo>
                  <a:cubicBezTo>
                    <a:pt x="10056" y="23085"/>
                    <a:pt x="12263" y="26845"/>
                    <a:pt x="11568" y="30237"/>
                  </a:cubicBezTo>
                  <a:cubicBezTo>
                    <a:pt x="10710" y="35715"/>
                    <a:pt x="3230" y="39434"/>
                    <a:pt x="4742" y="44707"/>
                  </a:cubicBezTo>
                  <a:cubicBezTo>
                    <a:pt x="5437" y="47282"/>
                    <a:pt x="8176" y="49326"/>
                    <a:pt x="7317" y="51696"/>
                  </a:cubicBezTo>
                  <a:cubicBezTo>
                    <a:pt x="6786" y="53740"/>
                    <a:pt x="4415" y="54435"/>
                    <a:pt x="2699" y="55784"/>
                  </a:cubicBezTo>
                  <a:cubicBezTo>
                    <a:pt x="859" y="57173"/>
                    <a:pt x="1" y="59708"/>
                    <a:pt x="491" y="62078"/>
                  </a:cubicBezTo>
                  <a:cubicBezTo>
                    <a:pt x="1023" y="64326"/>
                    <a:pt x="2903" y="66166"/>
                    <a:pt x="5110" y="66861"/>
                  </a:cubicBezTo>
                  <a:lnTo>
                    <a:pt x="12263" y="68741"/>
                  </a:lnTo>
                  <a:cubicBezTo>
                    <a:pt x="12754" y="68891"/>
                    <a:pt x="13251" y="68961"/>
                    <a:pt x="13745" y="68961"/>
                  </a:cubicBezTo>
                  <a:cubicBezTo>
                    <a:pt x="17699" y="68961"/>
                    <a:pt x="21473" y="64472"/>
                    <a:pt x="20274" y="60402"/>
                  </a:cubicBezTo>
                  <a:cubicBezTo>
                    <a:pt x="19580" y="58195"/>
                    <a:pt x="17536" y="56152"/>
                    <a:pt x="17699" y="53577"/>
                  </a:cubicBezTo>
                  <a:cubicBezTo>
                    <a:pt x="18026" y="50020"/>
                    <a:pt x="23340" y="48140"/>
                    <a:pt x="23136" y="44380"/>
                  </a:cubicBezTo>
                  <a:cubicBezTo>
                    <a:pt x="23136" y="42663"/>
                    <a:pt x="21787" y="41314"/>
                    <a:pt x="21460" y="39598"/>
                  </a:cubicBezTo>
                  <a:cubicBezTo>
                    <a:pt x="20070" y="35183"/>
                    <a:pt x="25016" y="31259"/>
                    <a:pt x="25711" y="26681"/>
                  </a:cubicBezTo>
                  <a:cubicBezTo>
                    <a:pt x="26406" y="22758"/>
                    <a:pt x="23667" y="18997"/>
                    <a:pt x="23340" y="14910"/>
                  </a:cubicBezTo>
                  <a:cubicBezTo>
                    <a:pt x="22645" y="10332"/>
                    <a:pt x="24852" y="4855"/>
                    <a:pt x="21787" y="1462"/>
                  </a:cubicBezTo>
                  <a:cubicBezTo>
                    <a:pt x="21045" y="602"/>
                    <a:pt x="19938" y="0"/>
                    <a:pt x="18871" y="0"/>
                  </a:cubicBezTo>
                  <a:close/>
                </a:path>
              </a:pathLst>
            </a:cu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a:off x="9179562" y="495109"/>
              <a:ext cx="410278" cy="2370722"/>
            </a:xfrm>
            <a:custGeom>
              <a:avLst/>
              <a:gdLst/>
              <a:ahLst/>
              <a:cxnLst/>
              <a:rect l="l" t="t" r="r" b="b"/>
              <a:pathLst>
                <a:path w="10547" h="60944" extrusionOk="0">
                  <a:moveTo>
                    <a:pt x="10383" y="0"/>
                  </a:moveTo>
                  <a:cubicBezTo>
                    <a:pt x="10219" y="0"/>
                    <a:pt x="10015" y="0"/>
                    <a:pt x="10015" y="164"/>
                  </a:cubicBezTo>
                  <a:cubicBezTo>
                    <a:pt x="10015" y="491"/>
                    <a:pt x="7971" y="19906"/>
                    <a:pt x="5437" y="37277"/>
                  </a:cubicBezTo>
                  <a:lnTo>
                    <a:pt x="2045" y="32168"/>
                  </a:lnTo>
                  <a:cubicBezTo>
                    <a:pt x="2045" y="32168"/>
                    <a:pt x="2045" y="32004"/>
                    <a:pt x="1840" y="32004"/>
                  </a:cubicBezTo>
                  <a:lnTo>
                    <a:pt x="1677" y="32168"/>
                  </a:lnTo>
                  <a:cubicBezTo>
                    <a:pt x="1677" y="32168"/>
                    <a:pt x="1513" y="32331"/>
                    <a:pt x="1677" y="32495"/>
                  </a:cubicBezTo>
                  <a:lnTo>
                    <a:pt x="5274" y="37972"/>
                  </a:lnTo>
                  <a:lnTo>
                    <a:pt x="5437" y="37972"/>
                  </a:lnTo>
                  <a:cubicBezTo>
                    <a:pt x="4579" y="43408"/>
                    <a:pt x="3720" y="48518"/>
                    <a:pt x="2862" y="52768"/>
                  </a:cubicBezTo>
                  <a:lnTo>
                    <a:pt x="491" y="47332"/>
                  </a:lnTo>
                  <a:cubicBezTo>
                    <a:pt x="491" y="47169"/>
                    <a:pt x="328" y="47169"/>
                    <a:pt x="328" y="47169"/>
                  </a:cubicBezTo>
                  <a:lnTo>
                    <a:pt x="164" y="47169"/>
                  </a:lnTo>
                  <a:cubicBezTo>
                    <a:pt x="1" y="47169"/>
                    <a:pt x="1" y="47332"/>
                    <a:pt x="1" y="47496"/>
                  </a:cubicBezTo>
                  <a:lnTo>
                    <a:pt x="2699" y="53790"/>
                  </a:lnTo>
                  <a:cubicBezTo>
                    <a:pt x="2208" y="56692"/>
                    <a:pt x="1513" y="59063"/>
                    <a:pt x="1023" y="60943"/>
                  </a:cubicBezTo>
                  <a:lnTo>
                    <a:pt x="1513" y="60943"/>
                  </a:lnTo>
                  <a:cubicBezTo>
                    <a:pt x="2045" y="59267"/>
                    <a:pt x="2535" y="57019"/>
                    <a:pt x="3066" y="54485"/>
                  </a:cubicBezTo>
                  <a:lnTo>
                    <a:pt x="3393" y="54485"/>
                  </a:lnTo>
                  <a:cubicBezTo>
                    <a:pt x="3393" y="54485"/>
                    <a:pt x="3557" y="54322"/>
                    <a:pt x="3393" y="54158"/>
                  </a:cubicBezTo>
                  <a:lnTo>
                    <a:pt x="3230" y="53627"/>
                  </a:lnTo>
                  <a:cubicBezTo>
                    <a:pt x="6786" y="35560"/>
                    <a:pt x="10546" y="654"/>
                    <a:pt x="10546" y="164"/>
                  </a:cubicBezTo>
                  <a:cubicBezTo>
                    <a:pt x="10546" y="164"/>
                    <a:pt x="10546" y="0"/>
                    <a:pt x="1038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0"/>
            <p:cNvSpPr/>
            <p:nvPr/>
          </p:nvSpPr>
          <p:spPr>
            <a:xfrm>
              <a:off x="9476919" y="1275805"/>
              <a:ext cx="179718" cy="225815"/>
            </a:xfrm>
            <a:custGeom>
              <a:avLst/>
              <a:gdLst/>
              <a:ahLst/>
              <a:cxnLst/>
              <a:rect l="l" t="t" r="r" b="b"/>
              <a:pathLst>
                <a:path w="4620" h="5805" extrusionOk="0">
                  <a:moveTo>
                    <a:pt x="4251" y="0"/>
                  </a:moveTo>
                  <a:cubicBezTo>
                    <a:pt x="4088" y="0"/>
                    <a:pt x="4088" y="0"/>
                    <a:pt x="4088" y="164"/>
                  </a:cubicBezTo>
                  <a:lnTo>
                    <a:pt x="0" y="5477"/>
                  </a:lnTo>
                  <a:cubicBezTo>
                    <a:pt x="0" y="5477"/>
                    <a:pt x="0" y="5641"/>
                    <a:pt x="164" y="5804"/>
                  </a:cubicBezTo>
                  <a:lnTo>
                    <a:pt x="532" y="5804"/>
                  </a:lnTo>
                  <a:lnTo>
                    <a:pt x="4415" y="368"/>
                  </a:lnTo>
                  <a:cubicBezTo>
                    <a:pt x="4619" y="368"/>
                    <a:pt x="4415" y="164"/>
                    <a:pt x="4415"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0"/>
            <p:cNvSpPr/>
            <p:nvPr/>
          </p:nvSpPr>
          <p:spPr>
            <a:xfrm>
              <a:off x="8106294" y="2865830"/>
              <a:ext cx="1510565" cy="1636134"/>
            </a:xfrm>
            <a:custGeom>
              <a:avLst/>
              <a:gdLst/>
              <a:ahLst/>
              <a:cxnLst/>
              <a:rect l="l" t="t" r="r" b="b"/>
              <a:pathLst>
                <a:path w="38832" h="42060" extrusionOk="0">
                  <a:moveTo>
                    <a:pt x="1" y="0"/>
                  </a:moveTo>
                  <a:lnTo>
                    <a:pt x="5437" y="42059"/>
                  </a:lnTo>
                  <a:lnTo>
                    <a:pt x="34744" y="42059"/>
                  </a:lnTo>
                  <a:lnTo>
                    <a:pt x="38831" y="0"/>
                  </a:lnTo>
                  <a:close/>
                </a:path>
              </a:pathLst>
            </a:cu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a:off x="8522881" y="3144086"/>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a:off x="8483163" y="3104329"/>
              <a:ext cx="79512" cy="562883"/>
            </a:xfrm>
            <a:custGeom>
              <a:avLst/>
              <a:gdLst/>
              <a:ahLst/>
              <a:cxnLst/>
              <a:rect l="l" t="t" r="r" b="b"/>
              <a:pathLst>
                <a:path w="2044" h="14470" extrusionOk="0">
                  <a:moveTo>
                    <a:pt x="1022" y="0"/>
                  </a:moveTo>
                  <a:cubicBezTo>
                    <a:pt x="327" y="0"/>
                    <a:pt x="0" y="368"/>
                    <a:pt x="0" y="1022"/>
                  </a:cubicBezTo>
                  <a:lnTo>
                    <a:pt x="0" y="13448"/>
                  </a:lnTo>
                  <a:cubicBezTo>
                    <a:pt x="0" y="13979"/>
                    <a:pt x="327" y="14470"/>
                    <a:pt x="1022" y="14470"/>
                  </a:cubicBezTo>
                  <a:cubicBezTo>
                    <a:pt x="1553" y="14470"/>
                    <a:pt x="2044" y="13979"/>
                    <a:pt x="2044" y="13448"/>
                  </a:cubicBezTo>
                  <a:lnTo>
                    <a:pt x="2044" y="1022"/>
                  </a:lnTo>
                  <a:cubicBezTo>
                    <a:pt x="2044" y="368"/>
                    <a:pt x="1553"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a:off x="9139845" y="3031196"/>
              <a:ext cx="79512" cy="564478"/>
            </a:xfrm>
            <a:custGeom>
              <a:avLst/>
              <a:gdLst/>
              <a:ahLst/>
              <a:cxnLst/>
              <a:rect l="l" t="t" r="r" b="b"/>
              <a:pathLst>
                <a:path w="2044" h="14511" extrusionOk="0">
                  <a:moveTo>
                    <a:pt x="1022" y="0"/>
                  </a:moveTo>
                  <a:cubicBezTo>
                    <a:pt x="491" y="0"/>
                    <a:pt x="0" y="368"/>
                    <a:pt x="0" y="1022"/>
                  </a:cubicBezTo>
                  <a:lnTo>
                    <a:pt x="0" y="13488"/>
                  </a:lnTo>
                  <a:cubicBezTo>
                    <a:pt x="0" y="13979"/>
                    <a:pt x="491" y="14510"/>
                    <a:pt x="1022" y="14510"/>
                  </a:cubicBezTo>
                  <a:cubicBezTo>
                    <a:pt x="1512" y="14510"/>
                    <a:pt x="2044" y="13979"/>
                    <a:pt x="2044" y="13488"/>
                  </a:cubicBezTo>
                  <a:lnTo>
                    <a:pt x="2044" y="1022"/>
                  </a:lnTo>
                  <a:cubicBezTo>
                    <a:pt x="2044" y="368"/>
                    <a:pt x="1512"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a:off x="8993540" y="3323729"/>
              <a:ext cx="79551" cy="562922"/>
            </a:xfrm>
            <a:custGeom>
              <a:avLst/>
              <a:gdLst/>
              <a:ahLst/>
              <a:cxnLst/>
              <a:rect l="l" t="t" r="r" b="b"/>
              <a:pathLst>
                <a:path w="2045" h="14471" extrusionOk="0">
                  <a:moveTo>
                    <a:pt x="1022" y="1"/>
                  </a:moveTo>
                  <a:cubicBezTo>
                    <a:pt x="491" y="1"/>
                    <a:pt x="1" y="328"/>
                    <a:pt x="1" y="1023"/>
                  </a:cubicBezTo>
                  <a:lnTo>
                    <a:pt x="1" y="13448"/>
                  </a:lnTo>
                  <a:cubicBezTo>
                    <a:pt x="1" y="14143"/>
                    <a:pt x="491" y="14470"/>
                    <a:pt x="1022" y="14470"/>
                  </a:cubicBezTo>
                  <a:cubicBezTo>
                    <a:pt x="1513" y="14470"/>
                    <a:pt x="2044" y="14143"/>
                    <a:pt x="2044" y="13448"/>
                  </a:cubicBezTo>
                  <a:lnTo>
                    <a:pt x="2044" y="1023"/>
                  </a:lnTo>
                  <a:cubicBezTo>
                    <a:pt x="2044" y="328"/>
                    <a:pt x="1513" y="1"/>
                    <a:pt x="1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0"/>
            <p:cNvSpPr/>
            <p:nvPr/>
          </p:nvSpPr>
          <p:spPr>
            <a:xfrm>
              <a:off x="9165286" y="3733975"/>
              <a:ext cx="79512" cy="569263"/>
            </a:xfrm>
            <a:custGeom>
              <a:avLst/>
              <a:gdLst/>
              <a:ahLst/>
              <a:cxnLst/>
              <a:rect l="l" t="t" r="r" b="b"/>
              <a:pathLst>
                <a:path w="2044" h="14634" extrusionOk="0">
                  <a:moveTo>
                    <a:pt x="1022" y="0"/>
                  </a:moveTo>
                  <a:cubicBezTo>
                    <a:pt x="368" y="0"/>
                    <a:pt x="0" y="532"/>
                    <a:pt x="0" y="1022"/>
                  </a:cubicBezTo>
                  <a:lnTo>
                    <a:pt x="0" y="13611"/>
                  </a:lnTo>
                  <a:cubicBezTo>
                    <a:pt x="0" y="14143"/>
                    <a:pt x="368" y="14633"/>
                    <a:pt x="1022" y="14633"/>
                  </a:cubicBezTo>
                  <a:cubicBezTo>
                    <a:pt x="1553" y="14633"/>
                    <a:pt x="2044" y="14143"/>
                    <a:pt x="2044" y="13611"/>
                  </a:cubicBezTo>
                  <a:lnTo>
                    <a:pt x="2044" y="1022"/>
                  </a:lnTo>
                  <a:cubicBezTo>
                    <a:pt x="2044" y="532"/>
                    <a:pt x="1553"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50"/>
          <p:cNvSpPr/>
          <p:nvPr/>
        </p:nvSpPr>
        <p:spPr>
          <a:xfrm flipH="1">
            <a:off x="6758010" y="4675051"/>
            <a:ext cx="1832405" cy="244805"/>
          </a:xfrm>
          <a:custGeom>
            <a:avLst/>
            <a:gdLst/>
            <a:ahLst/>
            <a:cxnLst/>
            <a:rect l="l" t="t" r="r" b="b"/>
            <a:pathLst>
              <a:path w="55866" h="7463" extrusionOk="0">
                <a:moveTo>
                  <a:pt x="16082" y="0"/>
                </a:moveTo>
                <a:cubicBezTo>
                  <a:pt x="15991" y="0"/>
                  <a:pt x="15916" y="25"/>
                  <a:pt x="15866" y="75"/>
                </a:cubicBezTo>
                <a:lnTo>
                  <a:pt x="8247" y="6542"/>
                </a:lnTo>
                <a:lnTo>
                  <a:pt x="728" y="75"/>
                </a:lnTo>
                <a:cubicBezTo>
                  <a:pt x="634" y="34"/>
                  <a:pt x="528" y="10"/>
                  <a:pt x="428" y="10"/>
                </a:cubicBezTo>
                <a:cubicBezTo>
                  <a:pt x="287" y="10"/>
                  <a:pt x="160" y="58"/>
                  <a:pt x="101" y="176"/>
                </a:cubicBezTo>
                <a:cubicBezTo>
                  <a:pt x="1" y="276"/>
                  <a:pt x="1" y="602"/>
                  <a:pt x="101" y="702"/>
                </a:cubicBezTo>
                <a:lnTo>
                  <a:pt x="8021" y="7369"/>
                </a:lnTo>
                <a:cubicBezTo>
                  <a:pt x="8084" y="7431"/>
                  <a:pt x="8165" y="7463"/>
                  <a:pt x="8256" y="7463"/>
                </a:cubicBezTo>
                <a:cubicBezTo>
                  <a:pt x="8347" y="7463"/>
                  <a:pt x="8447" y="7431"/>
                  <a:pt x="8547" y="7369"/>
                </a:cubicBezTo>
                <a:lnTo>
                  <a:pt x="16066" y="1003"/>
                </a:lnTo>
                <a:lnTo>
                  <a:pt x="23685" y="7369"/>
                </a:lnTo>
                <a:cubicBezTo>
                  <a:pt x="23748" y="7431"/>
                  <a:pt x="23854" y="7463"/>
                  <a:pt x="23958" y="7463"/>
                </a:cubicBezTo>
                <a:cubicBezTo>
                  <a:pt x="24061" y="7463"/>
                  <a:pt x="24161" y="7431"/>
                  <a:pt x="24212" y="7369"/>
                </a:cubicBezTo>
                <a:lnTo>
                  <a:pt x="31831" y="1003"/>
                </a:lnTo>
                <a:lnTo>
                  <a:pt x="39349" y="7369"/>
                </a:lnTo>
                <a:cubicBezTo>
                  <a:pt x="39462" y="7431"/>
                  <a:pt x="39569" y="7463"/>
                  <a:pt x="39672" y="7463"/>
                </a:cubicBezTo>
                <a:cubicBezTo>
                  <a:pt x="39776" y="7463"/>
                  <a:pt x="39876" y="7431"/>
                  <a:pt x="39976" y="7369"/>
                </a:cubicBezTo>
                <a:lnTo>
                  <a:pt x="47495" y="1003"/>
                </a:lnTo>
                <a:lnTo>
                  <a:pt x="55139" y="7369"/>
                </a:lnTo>
                <a:cubicBezTo>
                  <a:pt x="55225" y="7422"/>
                  <a:pt x="55310" y="7453"/>
                  <a:pt x="55388" y="7453"/>
                </a:cubicBezTo>
                <a:cubicBezTo>
                  <a:pt x="55493" y="7453"/>
                  <a:pt x="55583" y="7398"/>
                  <a:pt x="55640" y="7268"/>
                </a:cubicBezTo>
                <a:cubicBezTo>
                  <a:pt x="55866" y="7168"/>
                  <a:pt x="55866" y="6867"/>
                  <a:pt x="55640" y="6742"/>
                </a:cubicBezTo>
                <a:lnTo>
                  <a:pt x="47821" y="75"/>
                </a:lnTo>
                <a:cubicBezTo>
                  <a:pt x="47720" y="25"/>
                  <a:pt x="47614" y="0"/>
                  <a:pt x="47520" y="0"/>
                </a:cubicBezTo>
                <a:cubicBezTo>
                  <a:pt x="47426" y="0"/>
                  <a:pt x="47345" y="25"/>
                  <a:pt x="47294" y="75"/>
                </a:cubicBezTo>
                <a:lnTo>
                  <a:pt x="39675" y="6542"/>
                </a:lnTo>
                <a:lnTo>
                  <a:pt x="32056" y="75"/>
                </a:lnTo>
                <a:cubicBezTo>
                  <a:pt x="32006" y="25"/>
                  <a:pt x="31925" y="0"/>
                  <a:pt x="31831" y="0"/>
                </a:cubicBezTo>
                <a:cubicBezTo>
                  <a:pt x="31737" y="0"/>
                  <a:pt x="31630" y="25"/>
                  <a:pt x="31530" y="75"/>
                </a:cubicBezTo>
                <a:lnTo>
                  <a:pt x="24011" y="6542"/>
                </a:lnTo>
                <a:lnTo>
                  <a:pt x="16392" y="75"/>
                </a:lnTo>
                <a:cubicBezTo>
                  <a:pt x="16279" y="25"/>
                  <a:pt x="16173" y="0"/>
                  <a:pt x="160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50"/>
          <p:cNvGrpSpPr/>
          <p:nvPr/>
        </p:nvGrpSpPr>
        <p:grpSpPr>
          <a:xfrm flipH="1">
            <a:off x="8058686" y="457200"/>
            <a:ext cx="1385931" cy="2705253"/>
            <a:chOff x="409722" y="228600"/>
            <a:chExt cx="1385931" cy="2705253"/>
          </a:xfrm>
        </p:grpSpPr>
        <p:grpSp>
          <p:nvGrpSpPr>
            <p:cNvPr id="941" name="Google Shape;941;p50"/>
            <p:cNvGrpSpPr/>
            <p:nvPr/>
          </p:nvGrpSpPr>
          <p:grpSpPr>
            <a:xfrm rot="-617154" flipH="1">
              <a:off x="575967" y="402323"/>
              <a:ext cx="1053440" cy="2450002"/>
              <a:chOff x="3817855" y="1437512"/>
              <a:chExt cx="541146" cy="1128254"/>
            </a:xfrm>
          </p:grpSpPr>
          <p:sp>
            <p:nvSpPr>
              <p:cNvPr id="942" name="Google Shape;942;p5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 name="Google Shape;944;p50"/>
            <p:cNvSpPr/>
            <p:nvPr/>
          </p:nvSpPr>
          <p:spPr>
            <a:xfrm>
              <a:off x="1419225" y="228600"/>
              <a:ext cx="142800" cy="142800"/>
            </a:xfrm>
            <a:prstGeom prst="ellipse">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1_1">
    <p:spTree>
      <p:nvGrpSpPr>
        <p:cNvPr id="1" name="Shape 945"/>
        <p:cNvGrpSpPr/>
        <p:nvPr/>
      </p:nvGrpSpPr>
      <p:grpSpPr>
        <a:xfrm>
          <a:off x="0" y="0"/>
          <a:ext cx="0" cy="0"/>
          <a:chOff x="0" y="0"/>
          <a:chExt cx="0" cy="0"/>
        </a:xfrm>
      </p:grpSpPr>
      <p:grpSp>
        <p:nvGrpSpPr>
          <p:cNvPr id="946" name="Google Shape;946;p51"/>
          <p:cNvGrpSpPr/>
          <p:nvPr/>
        </p:nvGrpSpPr>
        <p:grpSpPr>
          <a:xfrm flipH="1">
            <a:off x="-24431" y="-6"/>
            <a:ext cx="9169628" cy="5143518"/>
            <a:chOff x="-1204" y="-6"/>
            <a:chExt cx="9169628" cy="5143518"/>
          </a:xfrm>
        </p:grpSpPr>
        <p:sp>
          <p:nvSpPr>
            <p:cNvPr id="947" name="Google Shape;947;p51"/>
            <p:cNvSpPr/>
            <p:nvPr/>
          </p:nvSpPr>
          <p:spPr>
            <a:xfrm>
              <a:off x="319050" y="283350"/>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p:cNvSpPr/>
            <p:nvPr/>
          </p:nvSpPr>
          <p:spPr>
            <a:xfrm>
              <a:off x="7144668" y="0"/>
              <a:ext cx="1600279"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p:cNvSpPr/>
            <p:nvPr/>
          </p:nvSpPr>
          <p:spPr>
            <a:xfrm>
              <a:off x="6578703" y="-6"/>
              <a:ext cx="1250846" cy="9376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p:cNvSpPr/>
            <p:nvPr/>
          </p:nvSpPr>
          <p:spPr>
            <a:xfrm>
              <a:off x="743289" y="3878776"/>
              <a:ext cx="1664900" cy="1264737"/>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1"/>
            <p:cNvSpPr/>
            <p:nvPr/>
          </p:nvSpPr>
          <p:spPr>
            <a:xfrm rot="10800000">
              <a:off x="-1204" y="3670093"/>
              <a:ext cx="1135497" cy="1067007"/>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1"/>
            <p:cNvSpPr/>
            <p:nvPr/>
          </p:nvSpPr>
          <p:spPr>
            <a:xfrm>
              <a:off x="7972342" y="1228724"/>
              <a:ext cx="1196082" cy="113470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51"/>
          <p:cNvGrpSpPr/>
          <p:nvPr/>
        </p:nvGrpSpPr>
        <p:grpSpPr>
          <a:xfrm>
            <a:off x="4281415" y="75177"/>
            <a:ext cx="581170" cy="125403"/>
            <a:chOff x="4685288" y="186288"/>
            <a:chExt cx="419375" cy="90485"/>
          </a:xfrm>
        </p:grpSpPr>
        <p:sp>
          <p:nvSpPr>
            <p:cNvPr id="954" name="Google Shape;954;p51"/>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 name="Google Shape;955;p51"/>
            <p:cNvGrpSpPr/>
            <p:nvPr/>
          </p:nvGrpSpPr>
          <p:grpSpPr>
            <a:xfrm>
              <a:off x="4685288" y="186300"/>
              <a:ext cx="419375" cy="90473"/>
              <a:chOff x="4390000" y="182175"/>
              <a:chExt cx="419375" cy="90473"/>
            </a:xfrm>
          </p:grpSpPr>
          <p:sp>
            <p:nvSpPr>
              <p:cNvPr id="956" name="Google Shape;956;p51"/>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 name="Google Shape;958;p51"/>
          <p:cNvGrpSpPr/>
          <p:nvPr/>
        </p:nvGrpSpPr>
        <p:grpSpPr>
          <a:xfrm rot="-1102275">
            <a:off x="239301" y="2899434"/>
            <a:ext cx="541146" cy="2225370"/>
            <a:chOff x="871338" y="1945155"/>
            <a:chExt cx="247109" cy="1016148"/>
          </a:xfrm>
        </p:grpSpPr>
        <p:sp>
          <p:nvSpPr>
            <p:cNvPr id="959" name="Google Shape;959;p51"/>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51"/>
          <p:cNvSpPr/>
          <p:nvPr/>
        </p:nvSpPr>
        <p:spPr>
          <a:xfrm>
            <a:off x="7683774" y="926546"/>
            <a:ext cx="1629891" cy="217696"/>
          </a:xfrm>
          <a:custGeom>
            <a:avLst/>
            <a:gdLst/>
            <a:ahLst/>
            <a:cxnLst/>
            <a:rect l="l" t="t" r="r" b="b"/>
            <a:pathLst>
              <a:path w="55866" h="7463" extrusionOk="0">
                <a:moveTo>
                  <a:pt x="16082" y="0"/>
                </a:moveTo>
                <a:cubicBezTo>
                  <a:pt x="15991" y="0"/>
                  <a:pt x="15916" y="25"/>
                  <a:pt x="15866" y="75"/>
                </a:cubicBezTo>
                <a:lnTo>
                  <a:pt x="8247" y="6542"/>
                </a:lnTo>
                <a:lnTo>
                  <a:pt x="728" y="75"/>
                </a:lnTo>
                <a:cubicBezTo>
                  <a:pt x="634" y="34"/>
                  <a:pt x="528" y="10"/>
                  <a:pt x="428" y="10"/>
                </a:cubicBezTo>
                <a:cubicBezTo>
                  <a:pt x="287" y="10"/>
                  <a:pt x="160" y="58"/>
                  <a:pt x="101" y="176"/>
                </a:cubicBezTo>
                <a:cubicBezTo>
                  <a:pt x="1" y="276"/>
                  <a:pt x="1" y="602"/>
                  <a:pt x="101" y="702"/>
                </a:cubicBezTo>
                <a:lnTo>
                  <a:pt x="8021" y="7369"/>
                </a:lnTo>
                <a:cubicBezTo>
                  <a:pt x="8084" y="7431"/>
                  <a:pt x="8165" y="7463"/>
                  <a:pt x="8256" y="7463"/>
                </a:cubicBezTo>
                <a:cubicBezTo>
                  <a:pt x="8347" y="7463"/>
                  <a:pt x="8447" y="7431"/>
                  <a:pt x="8547" y="7369"/>
                </a:cubicBezTo>
                <a:lnTo>
                  <a:pt x="16066" y="1003"/>
                </a:lnTo>
                <a:lnTo>
                  <a:pt x="23685" y="7369"/>
                </a:lnTo>
                <a:cubicBezTo>
                  <a:pt x="23748" y="7431"/>
                  <a:pt x="23854" y="7463"/>
                  <a:pt x="23958" y="7463"/>
                </a:cubicBezTo>
                <a:cubicBezTo>
                  <a:pt x="24061" y="7463"/>
                  <a:pt x="24161" y="7431"/>
                  <a:pt x="24212" y="7369"/>
                </a:cubicBezTo>
                <a:lnTo>
                  <a:pt x="31831" y="1003"/>
                </a:lnTo>
                <a:lnTo>
                  <a:pt x="39349" y="7369"/>
                </a:lnTo>
                <a:cubicBezTo>
                  <a:pt x="39462" y="7431"/>
                  <a:pt x="39569" y="7463"/>
                  <a:pt x="39672" y="7463"/>
                </a:cubicBezTo>
                <a:cubicBezTo>
                  <a:pt x="39776" y="7463"/>
                  <a:pt x="39876" y="7431"/>
                  <a:pt x="39976" y="7369"/>
                </a:cubicBezTo>
                <a:lnTo>
                  <a:pt x="47495" y="1003"/>
                </a:lnTo>
                <a:lnTo>
                  <a:pt x="55139" y="7369"/>
                </a:lnTo>
                <a:cubicBezTo>
                  <a:pt x="55225" y="7422"/>
                  <a:pt x="55310" y="7453"/>
                  <a:pt x="55388" y="7453"/>
                </a:cubicBezTo>
                <a:cubicBezTo>
                  <a:pt x="55493" y="7453"/>
                  <a:pt x="55583" y="7398"/>
                  <a:pt x="55640" y="7268"/>
                </a:cubicBezTo>
                <a:cubicBezTo>
                  <a:pt x="55866" y="7168"/>
                  <a:pt x="55866" y="6867"/>
                  <a:pt x="55640" y="6742"/>
                </a:cubicBezTo>
                <a:lnTo>
                  <a:pt x="47821" y="75"/>
                </a:lnTo>
                <a:cubicBezTo>
                  <a:pt x="47720" y="25"/>
                  <a:pt x="47614" y="0"/>
                  <a:pt x="47520" y="0"/>
                </a:cubicBezTo>
                <a:cubicBezTo>
                  <a:pt x="47426" y="0"/>
                  <a:pt x="47345" y="25"/>
                  <a:pt x="47294" y="75"/>
                </a:cubicBezTo>
                <a:lnTo>
                  <a:pt x="39675" y="6542"/>
                </a:lnTo>
                <a:lnTo>
                  <a:pt x="32056" y="75"/>
                </a:lnTo>
                <a:cubicBezTo>
                  <a:pt x="32006" y="25"/>
                  <a:pt x="31925" y="0"/>
                  <a:pt x="31831" y="0"/>
                </a:cubicBezTo>
                <a:cubicBezTo>
                  <a:pt x="31737" y="0"/>
                  <a:pt x="31630" y="25"/>
                  <a:pt x="31530" y="75"/>
                </a:cubicBezTo>
                <a:lnTo>
                  <a:pt x="24011" y="6542"/>
                </a:lnTo>
                <a:lnTo>
                  <a:pt x="16392" y="75"/>
                </a:lnTo>
                <a:cubicBezTo>
                  <a:pt x="16279" y="25"/>
                  <a:pt x="16173" y="0"/>
                  <a:pt x="160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MAIN_POINT_1">
    <p:bg>
      <p:bgPr>
        <a:solidFill>
          <a:schemeClr val="accent2"/>
        </a:solidFill>
        <a:effectLst/>
      </p:bgPr>
    </p:bg>
    <p:spTree>
      <p:nvGrpSpPr>
        <p:cNvPr id="1" name="Shape 963"/>
        <p:cNvGrpSpPr/>
        <p:nvPr/>
      </p:nvGrpSpPr>
      <p:grpSpPr>
        <a:xfrm>
          <a:off x="0" y="0"/>
          <a:ext cx="0" cy="0"/>
          <a:chOff x="0" y="0"/>
          <a:chExt cx="0" cy="0"/>
        </a:xfrm>
      </p:grpSpPr>
      <p:grpSp>
        <p:nvGrpSpPr>
          <p:cNvPr id="964" name="Google Shape;964;p52"/>
          <p:cNvGrpSpPr/>
          <p:nvPr/>
        </p:nvGrpSpPr>
        <p:grpSpPr>
          <a:xfrm>
            <a:off x="319043" y="283350"/>
            <a:ext cx="8505900" cy="4576800"/>
            <a:chOff x="319043" y="283350"/>
            <a:chExt cx="8505900" cy="4576800"/>
          </a:xfrm>
        </p:grpSpPr>
        <p:sp>
          <p:nvSpPr>
            <p:cNvPr id="965" name="Google Shape;965;p52"/>
            <p:cNvSpPr/>
            <p:nvPr/>
          </p:nvSpPr>
          <p:spPr>
            <a:xfrm flipH="1">
              <a:off x="319043" y="283350"/>
              <a:ext cx="8505900" cy="4576800"/>
            </a:xfrm>
            <a:prstGeom prst="roundRect">
              <a:avLst>
                <a:gd name="adj" fmla="val 3396"/>
              </a:avLst>
            </a:pr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rot="10800000" flipH="1">
              <a:off x="694692" y="580875"/>
              <a:ext cx="7754700" cy="39816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flipH="1">
              <a:off x="1289186" y="298550"/>
              <a:ext cx="1611114" cy="120209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flipH="1">
              <a:off x="2162181" y="298550"/>
              <a:ext cx="1348069" cy="995345"/>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rot="10800000">
              <a:off x="5767286" y="3636168"/>
              <a:ext cx="1611114" cy="1209957"/>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rot="10800000">
              <a:off x="6640281" y="3842942"/>
              <a:ext cx="1348069" cy="1004358"/>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52"/>
          <p:cNvGrpSpPr/>
          <p:nvPr/>
        </p:nvGrpSpPr>
        <p:grpSpPr>
          <a:xfrm>
            <a:off x="4281415" y="375214"/>
            <a:ext cx="581170" cy="125403"/>
            <a:chOff x="4685288" y="186288"/>
            <a:chExt cx="419375" cy="90485"/>
          </a:xfrm>
        </p:grpSpPr>
        <p:sp>
          <p:nvSpPr>
            <p:cNvPr id="972" name="Google Shape;972;p52"/>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52"/>
            <p:cNvGrpSpPr/>
            <p:nvPr/>
          </p:nvGrpSpPr>
          <p:grpSpPr>
            <a:xfrm>
              <a:off x="4685288" y="186300"/>
              <a:ext cx="419375" cy="90473"/>
              <a:chOff x="4390000" y="182175"/>
              <a:chExt cx="419375" cy="90473"/>
            </a:xfrm>
          </p:grpSpPr>
          <p:sp>
            <p:nvSpPr>
              <p:cNvPr id="974" name="Google Shape;974;p52"/>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3">
  <p:cSld name="Section header 3">
    <p:bg>
      <p:bgPr>
        <a:solidFill>
          <a:schemeClr val="accent2"/>
        </a:solidFill>
        <a:effectLst/>
      </p:bgPr>
    </p:bg>
    <p:spTree>
      <p:nvGrpSpPr>
        <p:cNvPr id="1" name="Shape 350"/>
        <p:cNvGrpSpPr/>
        <p:nvPr/>
      </p:nvGrpSpPr>
      <p:grpSpPr>
        <a:xfrm>
          <a:off x="0" y="0"/>
          <a:ext cx="0" cy="0"/>
          <a:chOff x="0" y="0"/>
          <a:chExt cx="0" cy="0"/>
        </a:xfrm>
      </p:grpSpPr>
      <p:sp>
        <p:nvSpPr>
          <p:cNvPr id="351" name="Google Shape;351;p19"/>
          <p:cNvSpPr/>
          <p:nvPr/>
        </p:nvSpPr>
        <p:spPr>
          <a:xfrm flipH="1">
            <a:off x="319043" y="283350"/>
            <a:ext cx="8505900" cy="4576800"/>
          </a:xfrm>
          <a:prstGeom prst="roundRect">
            <a:avLst>
              <a:gd name="adj" fmla="val 3396"/>
            </a:avLst>
          </a:pr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9"/>
          <p:cNvSpPr/>
          <p:nvPr/>
        </p:nvSpPr>
        <p:spPr>
          <a:xfrm rot="10800000" flipH="1">
            <a:off x="3486150" y="579300"/>
            <a:ext cx="4992900" cy="39834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19"/>
          <p:cNvGrpSpPr/>
          <p:nvPr/>
        </p:nvGrpSpPr>
        <p:grpSpPr>
          <a:xfrm>
            <a:off x="6659628" y="3464137"/>
            <a:ext cx="1805174" cy="1083810"/>
            <a:chOff x="6659628" y="3464137"/>
            <a:chExt cx="1805174" cy="1083810"/>
          </a:xfrm>
        </p:grpSpPr>
        <p:sp>
          <p:nvSpPr>
            <p:cNvPr id="354" name="Google Shape;354;p19"/>
            <p:cNvSpPr/>
            <p:nvPr/>
          </p:nvSpPr>
          <p:spPr>
            <a:xfrm flipH="1">
              <a:off x="6659628" y="3545595"/>
              <a:ext cx="1262868" cy="1002352"/>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rot="10800000" flipH="1">
              <a:off x="7611614" y="3464137"/>
              <a:ext cx="853189" cy="845690"/>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19"/>
          <p:cNvSpPr/>
          <p:nvPr/>
        </p:nvSpPr>
        <p:spPr>
          <a:xfrm rot="10800000" flipH="1">
            <a:off x="661175" y="576000"/>
            <a:ext cx="2682000" cy="3986700"/>
          </a:xfrm>
          <a:prstGeom prst="roundRect">
            <a:avLst>
              <a:gd name="adj" fmla="val 6245"/>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9"/>
          <p:cNvSpPr/>
          <p:nvPr/>
        </p:nvSpPr>
        <p:spPr>
          <a:xfrm flipH="1">
            <a:off x="947000" y="591709"/>
            <a:ext cx="1028800" cy="820648"/>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9"/>
          <p:cNvSpPr/>
          <p:nvPr/>
        </p:nvSpPr>
        <p:spPr>
          <a:xfrm flipH="1">
            <a:off x="1535518" y="590653"/>
            <a:ext cx="804131" cy="641399"/>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19"/>
          <p:cNvGrpSpPr/>
          <p:nvPr/>
        </p:nvGrpSpPr>
        <p:grpSpPr>
          <a:xfrm>
            <a:off x="4281415" y="375214"/>
            <a:ext cx="581170" cy="125403"/>
            <a:chOff x="4685288" y="186288"/>
            <a:chExt cx="419375" cy="90485"/>
          </a:xfrm>
        </p:grpSpPr>
        <p:sp>
          <p:nvSpPr>
            <p:cNvPr id="360" name="Google Shape;360;p19"/>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19"/>
            <p:cNvGrpSpPr/>
            <p:nvPr/>
          </p:nvGrpSpPr>
          <p:grpSpPr>
            <a:xfrm>
              <a:off x="4685288" y="186300"/>
              <a:ext cx="419375" cy="90473"/>
              <a:chOff x="4390000" y="182175"/>
              <a:chExt cx="419375" cy="90473"/>
            </a:xfrm>
          </p:grpSpPr>
          <p:sp>
            <p:nvSpPr>
              <p:cNvPr id="362" name="Google Shape;362;p19"/>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9"/>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4" name="Google Shape;364;p19"/>
          <p:cNvSpPr txBox="1">
            <a:spLocks noGrp="1"/>
          </p:cNvSpPr>
          <p:nvPr>
            <p:ph type="ctrTitle"/>
          </p:nvPr>
        </p:nvSpPr>
        <p:spPr>
          <a:xfrm>
            <a:off x="4302700" y="1714500"/>
            <a:ext cx="3374100" cy="1289400"/>
          </a:xfrm>
          <a:prstGeom prst="rect">
            <a:avLst/>
          </a:prstGeom>
        </p:spPr>
        <p:txBody>
          <a:bodyPr spcFirstLastPara="1" wrap="square" lIns="0" tIns="0" rIns="0" bIns="0" anchor="ctr" anchorCtr="0">
            <a:noAutofit/>
          </a:bodyPr>
          <a:lstStyle>
            <a:lvl1pPr lvl="0" rtl="0">
              <a:spcBef>
                <a:spcPts val="0"/>
              </a:spcBef>
              <a:spcAft>
                <a:spcPts val="0"/>
              </a:spcAft>
              <a:buSzPts val="8000"/>
              <a:buNone/>
              <a:defRPr sz="34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365" name="Google Shape;365;p19"/>
          <p:cNvSpPr txBox="1">
            <a:spLocks noGrp="1"/>
          </p:cNvSpPr>
          <p:nvPr>
            <p:ph type="subTitle" idx="1"/>
          </p:nvPr>
        </p:nvSpPr>
        <p:spPr>
          <a:xfrm>
            <a:off x="4302700" y="3095225"/>
            <a:ext cx="2862000" cy="585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6" name="Google Shape;366;p19"/>
          <p:cNvSpPr txBox="1">
            <a:spLocks noGrp="1"/>
          </p:cNvSpPr>
          <p:nvPr>
            <p:ph type="title" idx="2" hasCustomPrompt="1"/>
          </p:nvPr>
        </p:nvSpPr>
        <p:spPr>
          <a:xfrm>
            <a:off x="1044875" y="1714500"/>
            <a:ext cx="1914600" cy="12858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2"/>
              </a:buClr>
              <a:buSzPts val="5000"/>
              <a:buNone/>
              <a:defRPr sz="9600">
                <a:solidFill>
                  <a:schemeClr val="accent3"/>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2" name="Slide Number Placeholder 1"/>
          <p:cNvSpPr>
            <a:spLocks noGrp="1"/>
          </p:cNvSpPr>
          <p:nvPr>
            <p:ph type="sldNum" sz="quarter" idx="10"/>
          </p:nvPr>
        </p:nvSpPr>
        <p:spPr/>
        <p:txBody>
          <a:bodyPr/>
          <a:lstStyle/>
          <a:p>
            <a:fld id="{63BA9612-00B5-460E-89FE-BC5F3FAB92E9}" type="slidenum">
              <a:rPr lang="fr-FR" smtClean="0"/>
              <a:t>‹N°›</a:t>
            </a:fld>
            <a:endParaRPr lang="fr-FR"/>
          </a:p>
        </p:txBody>
      </p:sp>
    </p:spTree>
    <p:extLst>
      <p:ext uri="{BB962C8B-B14F-4D97-AF65-F5344CB8AC3E}">
        <p14:creationId xmlns:p14="http://schemas.microsoft.com/office/powerpoint/2010/main" val="15548353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5"/>
              </a:buClr>
              <a:buSzPts val="2800"/>
              <a:buFont typeface="Aldrich"/>
              <a:buNone/>
              <a:defRPr sz="2800">
                <a:solidFill>
                  <a:schemeClr val="accent5"/>
                </a:solidFill>
                <a:latin typeface="Aldrich"/>
                <a:ea typeface="Aldrich"/>
                <a:cs typeface="Aldrich"/>
                <a:sym typeface="Aldrich"/>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5"/>
              </a:buClr>
              <a:buSzPts val="1800"/>
              <a:buFont typeface="Didact Gothic"/>
              <a:buChar char="●"/>
              <a:defRPr sz="1800">
                <a:solidFill>
                  <a:schemeClr val="accent5"/>
                </a:solidFill>
                <a:latin typeface="Didact Gothic"/>
                <a:ea typeface="Didact Gothic"/>
                <a:cs typeface="Didact Gothic"/>
                <a:sym typeface="Didact Gothic"/>
              </a:defRPr>
            </a:lvl1pPr>
            <a:lvl2pPr marL="914400" lvl="1"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2pPr>
            <a:lvl3pPr marL="1371600" lvl="2"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3pPr>
            <a:lvl4pPr marL="1828800" lvl="3"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4pPr>
            <a:lvl5pPr marL="2286000" lvl="4"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5pPr>
            <a:lvl6pPr marL="2743200" lvl="5"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6pPr>
            <a:lvl7pPr marL="3200400" lvl="6"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7pPr>
            <a:lvl8pPr marL="3657600" lvl="7"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8pPr>
            <a:lvl9pPr marL="4114800" lvl="8" indent="-317500">
              <a:lnSpc>
                <a:spcPct val="115000"/>
              </a:lnSpc>
              <a:spcBef>
                <a:spcPts val="1600"/>
              </a:spcBef>
              <a:spcAft>
                <a:spcPts val="1600"/>
              </a:spcAft>
              <a:buClr>
                <a:schemeClr val="accent5"/>
              </a:buClr>
              <a:buSzPts val="1400"/>
              <a:buFont typeface="Didact Gothic"/>
              <a:buChar char="■"/>
              <a:defRPr>
                <a:solidFill>
                  <a:schemeClr val="accent5"/>
                </a:solidFill>
                <a:latin typeface="Didact Gothic"/>
                <a:ea typeface="Didact Gothic"/>
                <a:cs typeface="Didact Gothic"/>
                <a:sym typeface="Didact Gothic"/>
              </a:defRPr>
            </a:lvl9pPr>
          </a:lstStyle>
          <a:p>
            <a:endParaRPr/>
          </a:p>
        </p:txBody>
      </p:sp>
      <p:sp>
        <p:nvSpPr>
          <p:cNvPr id="2" name="Slide Number Placeholder 1"/>
          <p:cNvSpPr>
            <a:spLocks noGrp="1"/>
          </p:cNvSpPr>
          <p:nvPr>
            <p:ph type="sldNum" sz="quarter" idx="4"/>
          </p:nvPr>
        </p:nvSpPr>
        <p:spPr>
          <a:xfrm>
            <a:off x="6960870" y="4780326"/>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63BA9612-00B5-460E-89FE-BC5F3FAB92E9}" type="slidenum">
              <a:rPr lang="fr-FR" smtClean="0"/>
              <a:t>‹N°›</a:t>
            </a:fld>
            <a:endParaRPr lang="fr-F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67" r:id="rId5"/>
    <p:sldLayoutId id="2147483696" r:id="rId6"/>
    <p:sldLayoutId id="2147483697" r:id="rId7"/>
    <p:sldLayoutId id="2147483698" r:id="rId8"/>
    <p:sldLayoutId id="2147483705" r:id="rId9"/>
    <p:sldLayoutId id="2147483706" r:id="rId10"/>
    <p:sldLayoutId id="2147483707" r:id="rId11"/>
    <p:sldLayoutId id="2147483708" r:id="rId12"/>
    <p:sldLayoutId id="2147483709"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 Target="slide32.xm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slide" Target="slide2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89"/>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0640" y="223933"/>
            <a:ext cx="6515099" cy="41761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42"/>
        <p:cNvGrpSpPr/>
        <p:nvPr/>
      </p:nvGrpSpPr>
      <p:grpSpPr>
        <a:xfrm>
          <a:off x="0" y="0"/>
          <a:ext cx="0" cy="0"/>
          <a:chOff x="0" y="0"/>
          <a:chExt cx="0" cy="0"/>
        </a:xfrm>
      </p:grpSpPr>
      <p:grpSp>
        <p:nvGrpSpPr>
          <p:cNvPr id="3243" name="Google Shape;3243;p105"/>
          <p:cNvGrpSpPr/>
          <p:nvPr/>
        </p:nvGrpSpPr>
        <p:grpSpPr>
          <a:xfrm rot="-2876240" flipH="1">
            <a:off x="7062061" y="371642"/>
            <a:ext cx="541141" cy="2225326"/>
            <a:chOff x="871338" y="1945155"/>
            <a:chExt cx="247109" cy="1016148"/>
          </a:xfrm>
        </p:grpSpPr>
        <p:sp>
          <p:nvSpPr>
            <p:cNvPr id="3244" name="Google Shape;3244;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7" name="Google Shape;3247;p105"/>
          <p:cNvSpPr txBox="1">
            <a:spLocks noGrp="1"/>
          </p:cNvSpPr>
          <p:nvPr>
            <p:ph type="ctrTitle"/>
          </p:nvPr>
        </p:nvSpPr>
        <p:spPr>
          <a:xfrm>
            <a:off x="4272630" y="1927048"/>
            <a:ext cx="3374100" cy="1289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Conception</a:t>
            </a:r>
            <a:endParaRPr dirty="0"/>
          </a:p>
        </p:txBody>
      </p:sp>
      <p:sp>
        <p:nvSpPr>
          <p:cNvPr id="3249" name="Google Shape;3249;p105">
            <a:hlinkClick r:id="rId3" action="ppaction://hlinksldjump"/>
          </p:cNvPr>
          <p:cNvSpPr txBox="1">
            <a:spLocks noGrp="1"/>
          </p:cNvSpPr>
          <p:nvPr>
            <p:ph type="title" idx="2"/>
          </p:nvPr>
        </p:nvSpPr>
        <p:spPr>
          <a:xfrm>
            <a:off x="1044875" y="1714500"/>
            <a:ext cx="1914600" cy="128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03</a:t>
            </a:r>
            <a:endParaRPr dirty="0"/>
          </a:p>
        </p:txBody>
      </p:sp>
      <p:grpSp>
        <p:nvGrpSpPr>
          <p:cNvPr id="3250" name="Google Shape;3250;p105"/>
          <p:cNvGrpSpPr/>
          <p:nvPr/>
        </p:nvGrpSpPr>
        <p:grpSpPr>
          <a:xfrm rot="-4639502">
            <a:off x="1731607" y="2697918"/>
            <a:ext cx="541135" cy="2225350"/>
            <a:chOff x="871338" y="1945155"/>
            <a:chExt cx="247109" cy="1016148"/>
          </a:xfrm>
        </p:grpSpPr>
        <p:sp>
          <p:nvSpPr>
            <p:cNvPr id="3251" name="Google Shape;3251;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4" name="Google Shape;3254;p105">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05">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10</a:t>
            </a:fld>
            <a:endParaRPr lang="fr-FR"/>
          </a:p>
        </p:txBody>
      </p:sp>
    </p:spTree>
    <p:extLst>
      <p:ext uri="{BB962C8B-B14F-4D97-AF65-F5344CB8AC3E}">
        <p14:creationId xmlns:p14="http://schemas.microsoft.com/office/powerpoint/2010/main" val="347006079"/>
      </p:ext>
    </p:extLst>
  </p:cSld>
  <p:clrMapOvr>
    <a:masterClrMapping/>
  </p:clrMapOvr>
  <mc:AlternateContent xmlns:mc="http://schemas.openxmlformats.org/markup-compatibility/2006" xmlns:p14="http://schemas.microsoft.com/office/powerpoint/2010/main">
    <mc:Choice Requires="p14">
      <p:transition spd="slow">
        <p:push dir="r"/>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249"/>
                                        </p:tgtEl>
                                        <p:attrNameLst>
                                          <p:attrName>style.visibility</p:attrName>
                                        </p:attrNameLst>
                                      </p:cBhvr>
                                      <p:to>
                                        <p:strVal val="visible"/>
                                      </p:to>
                                    </p:set>
                                    <p:anim calcmode="lin" valueType="num">
                                      <p:cBhvr additive="base">
                                        <p:cTn id="7" dur="1000"/>
                                        <p:tgtEl>
                                          <p:spTgt spid="3249"/>
                                        </p:tgtEl>
                                        <p:attrNameLst>
                                          <p:attrName>ppt_w</p:attrName>
                                        </p:attrNameLst>
                                      </p:cBhvr>
                                      <p:tavLst>
                                        <p:tav tm="0">
                                          <p:val>
                                            <p:strVal val="0"/>
                                          </p:val>
                                        </p:tav>
                                        <p:tav tm="100000">
                                          <p:val>
                                            <p:strVal val="#ppt_w"/>
                                          </p:val>
                                        </p:tav>
                                      </p:tavLst>
                                    </p:anim>
                                    <p:anim calcmode="lin" valueType="num">
                                      <p:cBhvr additive="base">
                                        <p:cTn id="8" dur="1000"/>
                                        <p:tgtEl>
                                          <p:spTgt spid="3249"/>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 presetClass="entr" presetSubtype="1" fill="hold" nodeType="afterEffect">
                                  <p:stCondLst>
                                    <p:cond delay="0"/>
                                  </p:stCondLst>
                                  <p:childTnLst>
                                    <p:set>
                                      <p:cBhvr>
                                        <p:cTn id="11" dur="1" fill="hold">
                                          <p:stCondLst>
                                            <p:cond delay="0"/>
                                          </p:stCondLst>
                                        </p:cTn>
                                        <p:tgtEl>
                                          <p:spTgt spid="3243"/>
                                        </p:tgtEl>
                                        <p:attrNameLst>
                                          <p:attrName>style.visibility</p:attrName>
                                        </p:attrNameLst>
                                      </p:cBhvr>
                                      <p:to>
                                        <p:strVal val="visible"/>
                                      </p:to>
                                    </p:set>
                                    <p:anim calcmode="lin" valueType="num">
                                      <p:cBhvr additive="base">
                                        <p:cTn id="12" dur="1000"/>
                                        <p:tgtEl>
                                          <p:spTgt spid="3243"/>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250"/>
                                        </p:tgtEl>
                                        <p:attrNameLst>
                                          <p:attrName>style.visibility</p:attrName>
                                        </p:attrNameLst>
                                      </p:cBhvr>
                                      <p:to>
                                        <p:strVal val="visible"/>
                                      </p:to>
                                    </p:set>
                                    <p:anim calcmode="lin" valueType="num">
                                      <p:cBhvr additive="base">
                                        <p:cTn id="15" dur="1000"/>
                                        <p:tgtEl>
                                          <p:spTgt spid="32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11</a:t>
            </a:fld>
            <a:endParaRPr lang="fr-F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774" y="1532641"/>
            <a:ext cx="8210550" cy="3059066"/>
          </a:xfrm>
          <a:prstGeom prst="rect">
            <a:avLst/>
          </a:prstGeom>
        </p:spPr>
      </p:pic>
      <p:sp>
        <p:nvSpPr>
          <p:cNvPr id="5" name="Google Shape;1217;p64"/>
          <p:cNvSpPr txBox="1">
            <a:spLocks/>
          </p:cNvSpPr>
          <p:nvPr/>
        </p:nvSpPr>
        <p:spPr>
          <a:xfrm>
            <a:off x="547254" y="1013222"/>
            <a:ext cx="7945582" cy="519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pPr>
              <a:spcAft>
                <a:spcPts val="800"/>
              </a:spcAft>
            </a:pPr>
            <a:r>
              <a:rPr lang="fr-FR" sz="2400" dirty="0">
                <a:latin typeface="Aldrich" panose="020B0604020202020204" charset="0"/>
              </a:rPr>
              <a:t>Physical Layer:</a:t>
            </a:r>
          </a:p>
        </p:txBody>
      </p:sp>
      <p:sp>
        <p:nvSpPr>
          <p:cNvPr id="6" name="Google Shape;1116;p63"/>
          <p:cNvSpPr txBox="1">
            <a:spLocks noGrp="1"/>
          </p:cNvSpPr>
          <p:nvPr>
            <p:ph type="ctrTitle"/>
          </p:nvPr>
        </p:nvSpPr>
        <p:spPr>
          <a:xfrm>
            <a:off x="547254" y="343467"/>
            <a:ext cx="6561212" cy="577794"/>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The Infrastructure backbone</a:t>
            </a:r>
            <a:endParaRPr dirty="0"/>
          </a:p>
        </p:txBody>
      </p:sp>
    </p:spTree>
    <p:extLst>
      <p:ext uri="{BB962C8B-B14F-4D97-AF65-F5344CB8AC3E}">
        <p14:creationId xmlns:p14="http://schemas.microsoft.com/office/powerpoint/2010/main" val="3897106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12</a:t>
            </a:fld>
            <a:endParaRPr lang="fr-F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205" y="872708"/>
            <a:ext cx="7297679" cy="3774265"/>
          </a:xfrm>
          <a:prstGeom prst="rect">
            <a:avLst/>
          </a:prstGeom>
        </p:spPr>
      </p:pic>
      <p:sp>
        <p:nvSpPr>
          <p:cNvPr id="6" name="Google Shape;1217;p64"/>
          <p:cNvSpPr txBox="1">
            <a:spLocks/>
          </p:cNvSpPr>
          <p:nvPr/>
        </p:nvSpPr>
        <p:spPr>
          <a:xfrm>
            <a:off x="547254" y="353289"/>
            <a:ext cx="7945582" cy="519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pPr>
              <a:spcAft>
                <a:spcPts val="800"/>
              </a:spcAft>
            </a:pPr>
            <a:r>
              <a:rPr lang="fr-FR" sz="2400" dirty="0" err="1">
                <a:latin typeface="Aldrich" panose="020B0604020202020204" charset="0"/>
              </a:rPr>
              <a:t>Virtualization</a:t>
            </a:r>
            <a:r>
              <a:rPr lang="fr-FR" sz="2400" dirty="0">
                <a:latin typeface="Aldrich" panose="020B0604020202020204" charset="0"/>
              </a:rPr>
              <a:t> Layer:</a:t>
            </a:r>
          </a:p>
        </p:txBody>
      </p:sp>
    </p:spTree>
    <p:extLst>
      <p:ext uri="{BB962C8B-B14F-4D97-AF65-F5344CB8AC3E}">
        <p14:creationId xmlns:p14="http://schemas.microsoft.com/office/powerpoint/2010/main" val="3945256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13</a:t>
            </a:fld>
            <a:endParaRPr lang="fr-F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961" y="750506"/>
            <a:ext cx="7848168" cy="4110945"/>
          </a:xfrm>
          <a:prstGeom prst="rect">
            <a:avLst/>
          </a:prstGeom>
        </p:spPr>
      </p:pic>
      <p:sp>
        <p:nvSpPr>
          <p:cNvPr id="6" name="Google Shape;1217;p64"/>
          <p:cNvSpPr txBox="1">
            <a:spLocks/>
          </p:cNvSpPr>
          <p:nvPr/>
        </p:nvSpPr>
        <p:spPr>
          <a:xfrm>
            <a:off x="547254" y="353289"/>
            <a:ext cx="7945582" cy="519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pPr>
              <a:spcAft>
                <a:spcPts val="800"/>
              </a:spcAft>
            </a:pPr>
            <a:r>
              <a:rPr lang="fr-FR" sz="2400" dirty="0">
                <a:latin typeface="Aldrich" panose="020B0604020202020204" charset="0"/>
              </a:rPr>
              <a:t>Orchestration Layer:</a:t>
            </a:r>
          </a:p>
        </p:txBody>
      </p:sp>
    </p:spTree>
    <p:extLst>
      <p:ext uri="{BB962C8B-B14F-4D97-AF65-F5344CB8AC3E}">
        <p14:creationId xmlns:p14="http://schemas.microsoft.com/office/powerpoint/2010/main" val="35302210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pic>
        <p:nvPicPr>
          <p:cNvPr id="1026" name="Picture 2" descr="AWS | Community | Containers vs Virtual Machines: Understanding the  Differe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25826" y="1735553"/>
            <a:ext cx="2244817" cy="1596399"/>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14</a:t>
            </a:fld>
            <a:endParaRPr lang="fr-FR" dirty="0"/>
          </a:p>
        </p:txBody>
      </p:sp>
      <p:grpSp>
        <p:nvGrpSpPr>
          <p:cNvPr id="3" name="Google Shape;6680;p123"/>
          <p:cNvGrpSpPr/>
          <p:nvPr/>
        </p:nvGrpSpPr>
        <p:grpSpPr>
          <a:xfrm>
            <a:off x="3665554" y="1419918"/>
            <a:ext cx="4142627" cy="2227741"/>
            <a:chOff x="5625972" y="1745499"/>
            <a:chExt cx="2788585" cy="2227741"/>
          </a:xfrm>
        </p:grpSpPr>
        <p:sp>
          <p:nvSpPr>
            <p:cNvPr id="9" name="Google Shape;6686;p123"/>
            <p:cNvSpPr/>
            <p:nvPr/>
          </p:nvSpPr>
          <p:spPr>
            <a:xfrm>
              <a:off x="6892657" y="2664370"/>
              <a:ext cx="1521900" cy="390000"/>
            </a:xfrm>
            <a:prstGeom prst="roundRect">
              <a:avLst>
                <a:gd name="adj" fmla="val 27829"/>
              </a:avLst>
            </a:prstGeom>
            <a:solidFill>
              <a:schemeClr val="accen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accent5"/>
                  </a:solidFill>
                  <a:latin typeface="Aldrich"/>
                  <a:ea typeface="Aldrich"/>
                  <a:cs typeface="Aldrich"/>
                  <a:sym typeface="Aldrich"/>
                </a:rPr>
                <a:t>Virtualization</a:t>
              </a:r>
              <a:endParaRPr sz="1800" b="1" dirty="0">
                <a:solidFill>
                  <a:schemeClr val="accent5"/>
                </a:solidFill>
                <a:latin typeface="Aldrich"/>
                <a:ea typeface="Aldrich"/>
                <a:cs typeface="Aldrich"/>
                <a:sym typeface="Aldrich"/>
              </a:endParaRPr>
            </a:p>
          </p:txBody>
        </p:sp>
        <p:sp>
          <p:nvSpPr>
            <p:cNvPr id="10" name="Google Shape;6687;p123"/>
            <p:cNvSpPr/>
            <p:nvPr/>
          </p:nvSpPr>
          <p:spPr>
            <a:xfrm>
              <a:off x="6892657" y="3583240"/>
              <a:ext cx="1521900" cy="390000"/>
            </a:xfrm>
            <a:prstGeom prst="roundRect">
              <a:avLst>
                <a:gd name="adj" fmla="val 27829"/>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accent5"/>
                  </a:solidFill>
                  <a:latin typeface="Aldrich"/>
                  <a:ea typeface="Aldrich"/>
                  <a:cs typeface="Aldrich"/>
                  <a:sym typeface="Aldrich"/>
                </a:rPr>
                <a:t>Hard-ware</a:t>
              </a:r>
              <a:endParaRPr sz="1800" b="1" dirty="0">
                <a:solidFill>
                  <a:schemeClr val="accent5"/>
                </a:solidFill>
                <a:latin typeface="Aldrich"/>
                <a:ea typeface="Aldrich"/>
                <a:cs typeface="Aldrich"/>
                <a:sym typeface="Aldrich"/>
              </a:endParaRPr>
            </a:p>
          </p:txBody>
        </p:sp>
        <p:cxnSp>
          <p:nvCxnSpPr>
            <p:cNvPr id="12" name="Google Shape;6689;p123"/>
            <p:cNvCxnSpPr>
              <a:endCxn id="8" idx="1"/>
            </p:cNvCxnSpPr>
            <p:nvPr/>
          </p:nvCxnSpPr>
          <p:spPr>
            <a:xfrm flipV="1">
              <a:off x="5625972" y="1940499"/>
              <a:ext cx="1266685" cy="421334"/>
            </a:xfrm>
            <a:prstGeom prst="bentConnector3">
              <a:avLst>
                <a:gd name="adj1" fmla="val -218"/>
              </a:avLst>
            </a:prstGeom>
            <a:noFill/>
            <a:ln w="28575" cap="flat" cmpd="sng">
              <a:solidFill>
                <a:schemeClr val="bg1"/>
              </a:solidFill>
              <a:prstDash val="solid"/>
              <a:round/>
              <a:headEnd type="none" w="med" len="med"/>
              <a:tailEnd type="none" w="med" len="med"/>
            </a:ln>
          </p:spPr>
        </p:cxnSp>
        <p:cxnSp>
          <p:nvCxnSpPr>
            <p:cNvPr id="14" name="Google Shape;6691;p123"/>
            <p:cNvCxnSpPr>
              <a:endCxn id="10" idx="1"/>
            </p:cNvCxnSpPr>
            <p:nvPr/>
          </p:nvCxnSpPr>
          <p:spPr>
            <a:xfrm>
              <a:off x="5625972" y="3249333"/>
              <a:ext cx="1266685" cy="528907"/>
            </a:xfrm>
            <a:prstGeom prst="bentConnector3">
              <a:avLst>
                <a:gd name="adj1" fmla="val 50000"/>
              </a:avLst>
            </a:prstGeom>
            <a:noFill/>
            <a:ln w="28575" cap="flat" cmpd="sng">
              <a:solidFill>
                <a:schemeClr val="tx2">
                  <a:lumMod val="50000"/>
                </a:schemeClr>
              </a:solidFill>
              <a:prstDash val="solid"/>
              <a:round/>
              <a:headEnd type="none" w="med" len="med"/>
              <a:tailEnd type="none" w="med" len="med"/>
            </a:ln>
          </p:spPr>
        </p:cxnSp>
        <p:cxnSp>
          <p:nvCxnSpPr>
            <p:cNvPr id="16" name="Google Shape;6693;p123"/>
            <p:cNvCxnSpPr>
              <a:endCxn id="9" idx="1"/>
            </p:cNvCxnSpPr>
            <p:nvPr/>
          </p:nvCxnSpPr>
          <p:spPr>
            <a:xfrm>
              <a:off x="5769093" y="2859333"/>
              <a:ext cx="1123564" cy="37"/>
            </a:xfrm>
            <a:prstGeom prst="bentConnector3">
              <a:avLst>
                <a:gd name="adj1" fmla="val 50000"/>
              </a:avLst>
            </a:prstGeom>
            <a:noFill/>
            <a:ln w="28575" cap="flat" cmpd="sng">
              <a:solidFill>
                <a:schemeClr val="accent3"/>
              </a:solidFill>
              <a:prstDash val="solid"/>
              <a:round/>
              <a:headEnd type="none" w="med" len="med"/>
              <a:tailEnd type="none" w="med" len="med"/>
            </a:ln>
          </p:spPr>
        </p:cxnSp>
        <p:sp>
          <p:nvSpPr>
            <p:cNvPr id="8" name="Google Shape;6685;p123"/>
            <p:cNvSpPr/>
            <p:nvPr/>
          </p:nvSpPr>
          <p:spPr>
            <a:xfrm>
              <a:off x="6892657" y="1745499"/>
              <a:ext cx="1521900" cy="390000"/>
            </a:xfrm>
            <a:prstGeom prst="roundRect">
              <a:avLst>
                <a:gd name="adj" fmla="val 27829"/>
              </a:avLst>
            </a:pr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lvl="0" algn="ctr"/>
              <a:r>
                <a:rPr lang="fr-FR" sz="1800" dirty="0">
                  <a:latin typeface="Aldrich" panose="020B0604020202020204" charset="0"/>
                </a:rPr>
                <a:t>Orchestration</a:t>
              </a:r>
              <a:endParaRPr sz="1800" b="1" dirty="0">
                <a:solidFill>
                  <a:schemeClr val="accent5"/>
                </a:solidFill>
                <a:latin typeface="Aldrich"/>
                <a:ea typeface="Aldrich"/>
                <a:cs typeface="Aldrich"/>
                <a:sym typeface="Aldrich"/>
              </a:endParaRPr>
            </a:p>
          </p:txBody>
        </p:sp>
      </p:grpSp>
      <p:cxnSp>
        <p:nvCxnSpPr>
          <p:cNvPr id="42" name="Google Shape;6689;p123"/>
          <p:cNvCxnSpPr>
            <a:stCxn id="9" idx="0"/>
            <a:endCxn id="8" idx="2"/>
          </p:cNvCxnSpPr>
          <p:nvPr/>
        </p:nvCxnSpPr>
        <p:spPr>
          <a:xfrm rot="5400000" flipH="1" flipV="1">
            <a:off x="6413305" y="2074354"/>
            <a:ext cx="528871" cy="12700"/>
          </a:xfrm>
          <a:prstGeom prst="bentConnector3">
            <a:avLst>
              <a:gd name="adj1" fmla="val 50000"/>
            </a:avLst>
          </a:prstGeom>
          <a:noFill/>
          <a:ln w="28575" cap="flat" cmpd="sng">
            <a:solidFill>
              <a:schemeClr val="bg1"/>
            </a:solidFill>
            <a:prstDash val="solid"/>
            <a:round/>
            <a:headEnd type="arrow" w="med" len="med"/>
            <a:tailEnd type="none" w="med" len="med"/>
          </a:ln>
        </p:spPr>
      </p:cxnSp>
      <p:cxnSp>
        <p:nvCxnSpPr>
          <p:cNvPr id="47" name="Google Shape;6693;p123"/>
          <p:cNvCxnSpPr>
            <a:stCxn id="10" idx="0"/>
            <a:endCxn id="9" idx="2"/>
          </p:cNvCxnSpPr>
          <p:nvPr/>
        </p:nvCxnSpPr>
        <p:spPr>
          <a:xfrm rot="5400000" flipH="1" flipV="1">
            <a:off x="6413305" y="2993224"/>
            <a:ext cx="528870" cy="12700"/>
          </a:xfrm>
          <a:prstGeom prst="bentConnector3">
            <a:avLst>
              <a:gd name="adj1" fmla="val 50000"/>
            </a:avLst>
          </a:prstGeom>
          <a:noFill/>
          <a:ln w="28575" cap="flat" cmpd="sng">
            <a:solidFill>
              <a:schemeClr val="accent3"/>
            </a:solidFill>
            <a:prstDash val="solid"/>
            <a:round/>
            <a:headEnd type="arrow" w="med" len="med"/>
            <a:tailEnd type="none" w="med" len="med"/>
          </a:ln>
        </p:spPr>
      </p:cxnSp>
      <p:sp>
        <p:nvSpPr>
          <p:cNvPr id="52" name="TextBox 51"/>
          <p:cNvSpPr txBox="1"/>
          <p:nvPr/>
        </p:nvSpPr>
        <p:spPr>
          <a:xfrm>
            <a:off x="6074797" y="1903271"/>
            <a:ext cx="1200646" cy="307777"/>
          </a:xfrm>
          <a:prstGeom prst="rect">
            <a:avLst/>
          </a:prstGeom>
          <a:noFill/>
        </p:spPr>
        <p:txBody>
          <a:bodyPr wrap="square" rtlCol="0">
            <a:spAutoFit/>
          </a:bodyPr>
          <a:lstStyle/>
          <a:p>
            <a:pPr algn="ctr"/>
            <a:r>
              <a:rPr lang="en-US" dirty="0"/>
              <a:t>deploy</a:t>
            </a:r>
            <a:endParaRPr lang="fr-FR" dirty="0"/>
          </a:p>
        </p:txBody>
      </p:sp>
      <p:sp>
        <p:nvSpPr>
          <p:cNvPr id="54" name="TextBox 53"/>
          <p:cNvSpPr txBox="1"/>
          <p:nvPr/>
        </p:nvSpPr>
        <p:spPr>
          <a:xfrm>
            <a:off x="6083767" y="2792819"/>
            <a:ext cx="1200646" cy="307777"/>
          </a:xfrm>
          <a:prstGeom prst="rect">
            <a:avLst/>
          </a:prstGeom>
          <a:noFill/>
        </p:spPr>
        <p:txBody>
          <a:bodyPr wrap="square" rtlCol="0">
            <a:spAutoFit/>
          </a:bodyPr>
          <a:lstStyle/>
          <a:p>
            <a:pPr algn="ctr"/>
            <a:r>
              <a:rPr lang="en-US" dirty="0"/>
              <a:t>Run on top</a:t>
            </a:r>
            <a:endParaRPr lang="fr-FR" dirty="0"/>
          </a:p>
        </p:txBody>
      </p:sp>
      <p:sp>
        <p:nvSpPr>
          <p:cNvPr id="55" name="Google Shape;1217;p64"/>
          <p:cNvSpPr txBox="1">
            <a:spLocks/>
          </p:cNvSpPr>
          <p:nvPr/>
        </p:nvSpPr>
        <p:spPr>
          <a:xfrm>
            <a:off x="547254" y="353289"/>
            <a:ext cx="7945582" cy="519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pPr>
              <a:spcAft>
                <a:spcPts val="800"/>
              </a:spcAft>
            </a:pPr>
            <a:r>
              <a:rPr lang="fr-FR" sz="2400" dirty="0">
                <a:latin typeface="Aldrich" panose="020B0604020202020204" charset="0"/>
              </a:rPr>
              <a:t>Orchestration Layer:</a:t>
            </a:r>
          </a:p>
        </p:txBody>
      </p:sp>
    </p:spTree>
    <p:extLst>
      <p:ext uri="{BB962C8B-B14F-4D97-AF65-F5344CB8AC3E}">
        <p14:creationId xmlns:p14="http://schemas.microsoft.com/office/powerpoint/2010/main" val="3828975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15</a:t>
            </a:fld>
            <a:endParaRPr lang="fr-FR" dirty="0"/>
          </a:p>
        </p:txBody>
      </p:sp>
      <p:pic>
        <p:nvPicPr>
          <p:cNvPr id="5" name="Image 4">
            <a:extLst>
              <a:ext uri="{FF2B5EF4-FFF2-40B4-BE49-F238E27FC236}">
                <a16:creationId xmlns:a16="http://schemas.microsoft.com/office/drawing/2014/main" id="{3C2A74FF-F18C-DF37-A107-B1CCA4303D70}"/>
              </a:ext>
            </a:extLst>
          </p:cNvPr>
          <p:cNvPicPr>
            <a:picLocks noChangeAspect="1"/>
          </p:cNvPicPr>
          <p:nvPr/>
        </p:nvPicPr>
        <p:blipFill>
          <a:blip r:embed="rId3"/>
          <a:stretch>
            <a:fillRect/>
          </a:stretch>
        </p:blipFill>
        <p:spPr>
          <a:xfrm>
            <a:off x="668474" y="2476500"/>
            <a:ext cx="7807052" cy="2141326"/>
          </a:xfrm>
          <a:prstGeom prst="rect">
            <a:avLst/>
          </a:prstGeom>
        </p:spPr>
      </p:pic>
      <p:sp>
        <p:nvSpPr>
          <p:cNvPr id="6" name="Google Shape;3472;p108">
            <a:extLst>
              <a:ext uri="{FF2B5EF4-FFF2-40B4-BE49-F238E27FC236}">
                <a16:creationId xmlns:a16="http://schemas.microsoft.com/office/drawing/2014/main" id="{F9D7286D-B166-F19F-C522-D2922E20681C}"/>
              </a:ext>
            </a:extLst>
          </p:cNvPr>
          <p:cNvSpPr txBox="1">
            <a:spLocks/>
          </p:cNvSpPr>
          <p:nvPr/>
        </p:nvSpPr>
        <p:spPr>
          <a:xfrm>
            <a:off x="1203585" y="323143"/>
            <a:ext cx="673683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r>
              <a:rPr lang="fr-FR" b="1" dirty="0"/>
              <a:t>The Infrastructure Control Room</a:t>
            </a:r>
            <a:endParaRPr lang="fr-FR" dirty="0"/>
          </a:p>
        </p:txBody>
      </p:sp>
      <p:sp>
        <p:nvSpPr>
          <p:cNvPr id="7" name="Rectangle 6">
            <a:extLst>
              <a:ext uri="{FF2B5EF4-FFF2-40B4-BE49-F238E27FC236}">
                <a16:creationId xmlns:a16="http://schemas.microsoft.com/office/drawing/2014/main" id="{172A4CE0-84AA-9548-7129-D84BFC12561B}"/>
              </a:ext>
            </a:extLst>
          </p:cNvPr>
          <p:cNvSpPr>
            <a:spLocks noChangeArrowheads="1"/>
          </p:cNvSpPr>
          <p:nvPr/>
        </p:nvSpPr>
        <p:spPr bwMode="auto">
          <a:xfrm>
            <a:off x="668474" y="995133"/>
            <a:ext cx="780705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lvl="0"/>
            <a:r>
              <a:rPr lang="en-US" sz="1600" dirty="0"/>
              <a:t>This layer is the central </a:t>
            </a:r>
            <a:r>
              <a:rPr lang="en-US" sz="1600" b="1" dirty="0"/>
              <a:t>control room</a:t>
            </a:r>
            <a:r>
              <a:rPr lang="en-US" sz="1600" dirty="0"/>
              <a:t> for our infrastructure, supporting both direct human intervention and a policy-driven feedback loop.</a:t>
            </a:r>
          </a:p>
        </p:txBody>
      </p:sp>
      <p:sp>
        <p:nvSpPr>
          <p:cNvPr id="8" name="ZoneTexte 7">
            <a:extLst>
              <a:ext uri="{FF2B5EF4-FFF2-40B4-BE49-F238E27FC236}">
                <a16:creationId xmlns:a16="http://schemas.microsoft.com/office/drawing/2014/main" id="{66B69DF2-AA8C-E460-3A52-DA233EF5F502}"/>
              </a:ext>
            </a:extLst>
          </p:cNvPr>
          <p:cNvSpPr txBox="1"/>
          <p:nvPr/>
        </p:nvSpPr>
        <p:spPr>
          <a:xfrm>
            <a:off x="974755" y="1651020"/>
            <a:ext cx="7500771" cy="1046440"/>
          </a:xfrm>
          <a:prstGeom prst="rect">
            <a:avLst/>
          </a:prstGeom>
          <a:noFill/>
        </p:spPr>
        <p:txBody>
          <a:bodyPr wrap="none" rtlCol="0">
            <a:spAutoFit/>
          </a:bodyPr>
          <a:lstStyle/>
          <a:p>
            <a:pPr marL="285750" lvl="8" indent="-285750">
              <a:buFont typeface="Arial" panose="020B0604020202020204" pitchFamily="34" charset="0"/>
              <a:buChar char="•"/>
            </a:pPr>
            <a:r>
              <a:rPr lang="en-US" sz="1600" b="1" dirty="0"/>
              <a:t>Monitoring</a:t>
            </a:r>
            <a:r>
              <a:rPr lang="en-US" sz="1600" dirty="0"/>
              <a:t> acts as the </a:t>
            </a:r>
            <a:r>
              <a:rPr lang="en-US" sz="1600" i="1" dirty="0"/>
              <a:t>eyes and ears</a:t>
            </a:r>
            <a:r>
              <a:rPr lang="en-US" sz="1600" dirty="0"/>
              <a:t>, collecting data from the environment.</a:t>
            </a:r>
          </a:p>
          <a:p>
            <a:pPr marL="285750" lvl="6" indent="-285750">
              <a:buFont typeface="Arial" panose="020B0604020202020204" pitchFamily="34" charset="0"/>
              <a:buChar char="•"/>
            </a:pPr>
            <a:r>
              <a:rPr lang="en-US" sz="1600" b="1" dirty="0"/>
              <a:t>Management</a:t>
            </a:r>
            <a:r>
              <a:rPr lang="en-US" sz="1600" dirty="0"/>
              <a:t> is the </a:t>
            </a:r>
            <a:r>
              <a:rPr lang="en-US" sz="1600" i="1" dirty="0"/>
              <a:t>brain</a:t>
            </a:r>
            <a:r>
              <a:rPr lang="en-US" sz="1600" dirty="0"/>
              <a:t>, analyzing this data and deciding when to act.</a:t>
            </a:r>
          </a:p>
          <a:p>
            <a:pPr marL="285750" lvl="6" indent="-285750">
              <a:buFont typeface="Arial" panose="020B0604020202020204" pitchFamily="34" charset="0"/>
              <a:buChar char="•"/>
            </a:pPr>
            <a:r>
              <a:rPr lang="en-US" sz="1600" b="1" dirty="0"/>
              <a:t>Automation</a:t>
            </a:r>
            <a:r>
              <a:rPr lang="en-US" sz="1600" dirty="0"/>
              <a:t> serves as the </a:t>
            </a:r>
            <a:r>
              <a:rPr lang="en-US" sz="1600" i="1" dirty="0"/>
              <a:t>hands</a:t>
            </a:r>
            <a:r>
              <a:rPr lang="en-US" sz="1600" dirty="0"/>
              <a:t>, executing the required tasks automatically.</a:t>
            </a:r>
          </a:p>
          <a:p>
            <a:endParaRPr lang="fr-FR" dirty="0"/>
          </a:p>
        </p:txBody>
      </p:sp>
    </p:spTree>
    <p:extLst>
      <p:ext uri="{BB962C8B-B14F-4D97-AF65-F5344CB8AC3E}">
        <p14:creationId xmlns:p14="http://schemas.microsoft.com/office/powerpoint/2010/main" val="919590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16</a:t>
            </a:fld>
            <a:endParaRPr lang="fr-FR" dirty="0"/>
          </a:p>
        </p:txBody>
      </p:sp>
      <p:sp>
        <p:nvSpPr>
          <p:cNvPr id="6" name="Google Shape;3472;p108">
            <a:extLst>
              <a:ext uri="{FF2B5EF4-FFF2-40B4-BE49-F238E27FC236}">
                <a16:creationId xmlns:a16="http://schemas.microsoft.com/office/drawing/2014/main" id="{AF1F2E1B-9600-81B0-6469-3E1FF9D1AFAD}"/>
              </a:ext>
            </a:extLst>
          </p:cNvPr>
          <p:cNvSpPr txBox="1">
            <a:spLocks/>
          </p:cNvSpPr>
          <p:nvPr/>
        </p:nvSpPr>
        <p:spPr>
          <a:xfrm>
            <a:off x="344805" y="889454"/>
            <a:ext cx="6817995" cy="6019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r>
              <a:rPr lang="fr-FR" sz="2400" b="1" dirty="0"/>
              <a:t>Infrastructure Intelligent Expert Assistant</a:t>
            </a:r>
            <a:endParaRPr lang="fr-FR" sz="2400" dirty="0"/>
          </a:p>
          <a:p>
            <a:pPr algn="ctr"/>
            <a:endParaRPr lang="fr-FR" dirty="0"/>
          </a:p>
        </p:txBody>
      </p:sp>
      <p:sp>
        <p:nvSpPr>
          <p:cNvPr id="9" name="ZoneTexte 8">
            <a:extLst>
              <a:ext uri="{FF2B5EF4-FFF2-40B4-BE49-F238E27FC236}">
                <a16:creationId xmlns:a16="http://schemas.microsoft.com/office/drawing/2014/main" id="{C825CCAB-8079-9320-8ADD-987BF948CEE4}"/>
              </a:ext>
            </a:extLst>
          </p:cNvPr>
          <p:cNvSpPr txBox="1"/>
          <p:nvPr/>
        </p:nvSpPr>
        <p:spPr>
          <a:xfrm>
            <a:off x="922852" y="2571750"/>
            <a:ext cx="7691558" cy="1538883"/>
          </a:xfrm>
          <a:prstGeom prst="rect">
            <a:avLst/>
          </a:prstGeom>
          <a:noFill/>
        </p:spPr>
        <p:txBody>
          <a:bodyPr wrap="square" rtlCol="0">
            <a:spAutoFit/>
          </a:bodyPr>
          <a:lstStyle/>
          <a:p>
            <a:pPr marL="285750" indent="-285750">
              <a:buFont typeface="Arial" panose="020B0604020202020204" pitchFamily="34" charset="0"/>
              <a:buChar char="•"/>
            </a:pPr>
            <a:r>
              <a:rPr lang="en-US" sz="1600" dirty="0"/>
              <a:t>It understands </a:t>
            </a:r>
            <a:r>
              <a:rPr lang="en-US" sz="1600" b="1" dirty="0"/>
              <a:t>high-level, natural language commands</a:t>
            </a:r>
            <a:r>
              <a:rPr lang="en-US" sz="1600" dirty="0"/>
              <a:t>, not complex code.</a:t>
            </a:r>
          </a:p>
          <a:p>
            <a:pPr marL="285750" indent="-285750">
              <a:buFont typeface="Arial" panose="020B0604020202020204" pitchFamily="34" charset="0"/>
              <a:buChar char="•"/>
            </a:pPr>
            <a:r>
              <a:rPr lang="en-US" sz="1600" dirty="0"/>
              <a:t>It </a:t>
            </a:r>
            <a:r>
              <a:rPr lang="en-US" sz="1600" b="1" dirty="0"/>
              <a:t>analyzes</a:t>
            </a:r>
            <a:r>
              <a:rPr lang="en-US" sz="1600" dirty="0"/>
              <a:t> the real-time state of the infrastructure to make smart decisions.</a:t>
            </a:r>
          </a:p>
          <a:p>
            <a:pPr marL="285750" indent="-285750">
              <a:buFont typeface="Arial" panose="020B0604020202020204" pitchFamily="34" charset="0"/>
              <a:buChar char="•"/>
            </a:pPr>
            <a:r>
              <a:rPr lang="en-US" sz="1600" dirty="0"/>
              <a:t>It </a:t>
            </a:r>
            <a:r>
              <a:rPr lang="en-US" sz="1600" b="1" dirty="0"/>
              <a:t>reasons</a:t>
            </a:r>
            <a:r>
              <a:rPr lang="en-US" sz="1600" dirty="0"/>
              <a:t> about the optimal solution to prevent waste and ensure performance.</a:t>
            </a:r>
          </a:p>
          <a:p>
            <a:pPr marL="285750" indent="-285750">
              <a:buFont typeface="Arial" panose="020B0604020202020204" pitchFamily="34" charset="0"/>
              <a:buChar char="•"/>
            </a:pPr>
            <a:r>
              <a:rPr lang="en-US" sz="1600" dirty="0"/>
              <a:t>Finally, it </a:t>
            </a:r>
            <a:r>
              <a:rPr lang="en-US" sz="1600" b="1" dirty="0"/>
              <a:t>generates</a:t>
            </a:r>
            <a:r>
              <a:rPr lang="en-US" sz="1600" dirty="0"/>
              <a:t> the perfect configuration, bridging the gap between human intent and machine execution.</a:t>
            </a:r>
          </a:p>
          <a:p>
            <a:endParaRPr lang="fr-FR" dirty="0"/>
          </a:p>
        </p:txBody>
      </p:sp>
      <p:sp>
        <p:nvSpPr>
          <p:cNvPr id="10" name="Rectangle 9">
            <a:extLst>
              <a:ext uri="{FF2B5EF4-FFF2-40B4-BE49-F238E27FC236}">
                <a16:creationId xmlns:a16="http://schemas.microsoft.com/office/drawing/2014/main" id="{641C20C5-8EF5-7965-5F52-838DCB089022}"/>
              </a:ext>
            </a:extLst>
          </p:cNvPr>
          <p:cNvSpPr>
            <a:spLocks noChangeArrowheads="1"/>
          </p:cNvSpPr>
          <p:nvPr/>
        </p:nvSpPr>
        <p:spPr bwMode="auto">
          <a:xfrm>
            <a:off x="529590" y="1740873"/>
            <a:ext cx="808482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lvl="0"/>
            <a:r>
              <a:rPr lang="en-US" sz="1600" dirty="0"/>
              <a:t>This layer is the core innovation of our project. It acts as the intelligent expert </a:t>
            </a:r>
            <a:r>
              <a:rPr lang="fr-FR" sz="1600" dirty="0"/>
              <a:t>assistant</a:t>
            </a:r>
            <a:r>
              <a:rPr lang="en-US" sz="1800" dirty="0"/>
              <a:t> </a:t>
            </a:r>
            <a:r>
              <a:rPr lang="en-US" sz="1600" dirty="0"/>
              <a:t>for the administrator, </a:t>
            </a:r>
            <a:r>
              <a:rPr lang="en-US" sz="1800" dirty="0"/>
              <a:t>automating</a:t>
            </a:r>
            <a:r>
              <a:rPr lang="en-US" sz="1600" dirty="0"/>
              <a:t> the most complex part of infrastructure management.</a:t>
            </a:r>
          </a:p>
        </p:txBody>
      </p:sp>
    </p:spTree>
    <p:extLst>
      <p:ext uri="{BB962C8B-B14F-4D97-AF65-F5344CB8AC3E}">
        <p14:creationId xmlns:p14="http://schemas.microsoft.com/office/powerpoint/2010/main" val="37937967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17</a:t>
            </a:fld>
            <a:endParaRPr lang="fr-FR" dirty="0"/>
          </a:p>
        </p:txBody>
      </p:sp>
      <p:sp>
        <p:nvSpPr>
          <p:cNvPr id="3" name="Google Shape;3472;p108">
            <a:extLst>
              <a:ext uri="{FF2B5EF4-FFF2-40B4-BE49-F238E27FC236}">
                <a16:creationId xmlns:a16="http://schemas.microsoft.com/office/drawing/2014/main" id="{2DCC236D-40BB-620B-E201-C981D72D6E1A}"/>
              </a:ext>
            </a:extLst>
          </p:cNvPr>
          <p:cNvSpPr txBox="1">
            <a:spLocks/>
          </p:cNvSpPr>
          <p:nvPr/>
        </p:nvSpPr>
        <p:spPr>
          <a:xfrm>
            <a:off x="743532" y="312420"/>
            <a:ext cx="3523668" cy="53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pPr algn="ctr"/>
            <a:r>
              <a:rPr lang="fr-FR" sz="2400" b="1" dirty="0" err="1"/>
              <a:t>Agentic</a:t>
            </a:r>
            <a:r>
              <a:rPr lang="fr-FR" sz="2400" b="1" dirty="0"/>
              <a:t> AI Workflow: </a:t>
            </a:r>
            <a:endParaRPr lang="fr-FR" sz="2400" dirty="0"/>
          </a:p>
          <a:p>
            <a:pPr algn="ctr"/>
            <a:endParaRPr lang="fr-FR" dirty="0"/>
          </a:p>
        </p:txBody>
      </p:sp>
      <p:pic>
        <p:nvPicPr>
          <p:cNvPr id="10" name="Image 9">
            <a:extLst>
              <a:ext uri="{FF2B5EF4-FFF2-40B4-BE49-F238E27FC236}">
                <a16:creationId xmlns:a16="http://schemas.microsoft.com/office/drawing/2014/main" id="{4158AFF8-4D9F-0EAD-90CD-10E3E14FC3FA}"/>
              </a:ext>
            </a:extLst>
          </p:cNvPr>
          <p:cNvPicPr>
            <a:picLocks noChangeAspect="1"/>
          </p:cNvPicPr>
          <p:nvPr/>
        </p:nvPicPr>
        <p:blipFill>
          <a:blip r:embed="rId3"/>
          <a:stretch>
            <a:fillRect/>
          </a:stretch>
        </p:blipFill>
        <p:spPr>
          <a:xfrm>
            <a:off x="743532" y="845820"/>
            <a:ext cx="7656935" cy="3863340"/>
          </a:xfrm>
          <a:prstGeom prst="rect">
            <a:avLst/>
          </a:prstGeom>
        </p:spPr>
      </p:pic>
    </p:spTree>
    <p:extLst>
      <p:ext uri="{BB962C8B-B14F-4D97-AF65-F5344CB8AC3E}">
        <p14:creationId xmlns:p14="http://schemas.microsoft.com/office/powerpoint/2010/main" val="3663021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42"/>
        <p:cNvGrpSpPr/>
        <p:nvPr/>
      </p:nvGrpSpPr>
      <p:grpSpPr>
        <a:xfrm>
          <a:off x="0" y="0"/>
          <a:ext cx="0" cy="0"/>
          <a:chOff x="0" y="0"/>
          <a:chExt cx="0" cy="0"/>
        </a:xfrm>
      </p:grpSpPr>
      <p:grpSp>
        <p:nvGrpSpPr>
          <p:cNvPr id="3243" name="Google Shape;3243;p105"/>
          <p:cNvGrpSpPr/>
          <p:nvPr/>
        </p:nvGrpSpPr>
        <p:grpSpPr>
          <a:xfrm rot="-2876240" flipH="1">
            <a:off x="7062061" y="371642"/>
            <a:ext cx="541141" cy="2225326"/>
            <a:chOff x="871338" y="1945155"/>
            <a:chExt cx="247109" cy="1016148"/>
          </a:xfrm>
        </p:grpSpPr>
        <p:sp>
          <p:nvSpPr>
            <p:cNvPr id="3244" name="Google Shape;3244;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7" name="Google Shape;3247;p105"/>
          <p:cNvSpPr txBox="1">
            <a:spLocks noGrp="1"/>
          </p:cNvSpPr>
          <p:nvPr>
            <p:ph type="ctrTitle"/>
          </p:nvPr>
        </p:nvSpPr>
        <p:spPr>
          <a:xfrm>
            <a:off x="4272630" y="1927048"/>
            <a:ext cx="3374100" cy="1289400"/>
          </a:xfrm>
          <a:prstGeom prst="rect">
            <a:avLst/>
          </a:prstGeom>
        </p:spPr>
        <p:txBody>
          <a:bodyPr spcFirstLastPara="1" wrap="square" lIns="0" tIns="0" rIns="0" bIns="0" anchor="ctr" anchorCtr="0">
            <a:noAutofit/>
          </a:bodyPr>
          <a:lstStyle/>
          <a:p>
            <a:pPr lvl="0"/>
            <a:r>
              <a:rPr lang="en" dirty="0"/>
              <a:t>Implimentation</a:t>
            </a:r>
            <a:endParaRPr dirty="0"/>
          </a:p>
        </p:txBody>
      </p:sp>
      <p:sp>
        <p:nvSpPr>
          <p:cNvPr id="3249" name="Google Shape;3249;p105">
            <a:hlinkClick r:id="rId3" action="ppaction://hlinksldjump"/>
          </p:cNvPr>
          <p:cNvSpPr txBox="1">
            <a:spLocks noGrp="1"/>
          </p:cNvSpPr>
          <p:nvPr>
            <p:ph type="title" idx="2"/>
          </p:nvPr>
        </p:nvSpPr>
        <p:spPr>
          <a:xfrm>
            <a:off x="1044875" y="1714500"/>
            <a:ext cx="1914600" cy="128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04</a:t>
            </a:r>
            <a:endParaRPr dirty="0"/>
          </a:p>
        </p:txBody>
      </p:sp>
      <p:grpSp>
        <p:nvGrpSpPr>
          <p:cNvPr id="3250" name="Google Shape;3250;p105"/>
          <p:cNvGrpSpPr/>
          <p:nvPr/>
        </p:nvGrpSpPr>
        <p:grpSpPr>
          <a:xfrm rot="-4639502">
            <a:off x="1731607" y="2697918"/>
            <a:ext cx="541135" cy="2225350"/>
            <a:chOff x="871338" y="1945155"/>
            <a:chExt cx="247109" cy="1016148"/>
          </a:xfrm>
        </p:grpSpPr>
        <p:sp>
          <p:nvSpPr>
            <p:cNvPr id="3251" name="Google Shape;3251;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4" name="Google Shape;3254;p105">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05">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18</a:t>
            </a:fld>
            <a:endParaRPr lang="fr-FR"/>
          </a:p>
        </p:txBody>
      </p:sp>
    </p:spTree>
    <p:extLst>
      <p:ext uri="{BB962C8B-B14F-4D97-AF65-F5344CB8AC3E}">
        <p14:creationId xmlns:p14="http://schemas.microsoft.com/office/powerpoint/2010/main" val="2603219149"/>
      </p:ext>
    </p:extLst>
  </p:cSld>
  <p:clrMapOvr>
    <a:masterClrMapping/>
  </p:clrMapOvr>
  <mc:AlternateContent xmlns:mc="http://schemas.openxmlformats.org/markup-compatibility/2006" xmlns:p14="http://schemas.microsoft.com/office/powerpoint/2010/main">
    <mc:Choice Requires="p14">
      <p:transition spd="slow">
        <p:push dir="r"/>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249"/>
                                        </p:tgtEl>
                                        <p:attrNameLst>
                                          <p:attrName>style.visibility</p:attrName>
                                        </p:attrNameLst>
                                      </p:cBhvr>
                                      <p:to>
                                        <p:strVal val="visible"/>
                                      </p:to>
                                    </p:set>
                                    <p:anim calcmode="lin" valueType="num">
                                      <p:cBhvr additive="base">
                                        <p:cTn id="7" dur="1000"/>
                                        <p:tgtEl>
                                          <p:spTgt spid="3249"/>
                                        </p:tgtEl>
                                        <p:attrNameLst>
                                          <p:attrName>ppt_w</p:attrName>
                                        </p:attrNameLst>
                                      </p:cBhvr>
                                      <p:tavLst>
                                        <p:tav tm="0">
                                          <p:val>
                                            <p:strVal val="0"/>
                                          </p:val>
                                        </p:tav>
                                        <p:tav tm="100000">
                                          <p:val>
                                            <p:strVal val="#ppt_w"/>
                                          </p:val>
                                        </p:tav>
                                      </p:tavLst>
                                    </p:anim>
                                    <p:anim calcmode="lin" valueType="num">
                                      <p:cBhvr additive="base">
                                        <p:cTn id="8" dur="1000"/>
                                        <p:tgtEl>
                                          <p:spTgt spid="3249"/>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 presetClass="entr" presetSubtype="1" fill="hold" nodeType="afterEffect">
                                  <p:stCondLst>
                                    <p:cond delay="0"/>
                                  </p:stCondLst>
                                  <p:childTnLst>
                                    <p:set>
                                      <p:cBhvr>
                                        <p:cTn id="11" dur="1" fill="hold">
                                          <p:stCondLst>
                                            <p:cond delay="0"/>
                                          </p:stCondLst>
                                        </p:cTn>
                                        <p:tgtEl>
                                          <p:spTgt spid="3243"/>
                                        </p:tgtEl>
                                        <p:attrNameLst>
                                          <p:attrName>style.visibility</p:attrName>
                                        </p:attrNameLst>
                                      </p:cBhvr>
                                      <p:to>
                                        <p:strVal val="visible"/>
                                      </p:to>
                                    </p:set>
                                    <p:anim calcmode="lin" valueType="num">
                                      <p:cBhvr additive="base">
                                        <p:cTn id="12" dur="1000"/>
                                        <p:tgtEl>
                                          <p:spTgt spid="3243"/>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250"/>
                                        </p:tgtEl>
                                        <p:attrNameLst>
                                          <p:attrName>style.visibility</p:attrName>
                                        </p:attrNameLst>
                                      </p:cBhvr>
                                      <p:to>
                                        <p:strVal val="visible"/>
                                      </p:to>
                                    </p:set>
                                    <p:anim calcmode="lin" valueType="num">
                                      <p:cBhvr additive="base">
                                        <p:cTn id="15" dur="1000"/>
                                        <p:tgtEl>
                                          <p:spTgt spid="32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68"/>
        <p:cNvGrpSpPr/>
        <p:nvPr/>
      </p:nvGrpSpPr>
      <p:grpSpPr>
        <a:xfrm>
          <a:off x="0" y="0"/>
          <a:ext cx="0" cy="0"/>
          <a:chOff x="0" y="0"/>
          <a:chExt cx="0" cy="0"/>
        </a:xfrm>
      </p:grpSpPr>
      <p:sp>
        <p:nvSpPr>
          <p:cNvPr id="3470" name="Google Shape;3470;p108"/>
          <p:cNvSpPr txBox="1">
            <a:spLocks noGrp="1"/>
          </p:cNvSpPr>
          <p:nvPr>
            <p:ph type="title" idx="3"/>
          </p:nvPr>
        </p:nvSpPr>
        <p:spPr>
          <a:xfrm>
            <a:off x="437948" y="1394208"/>
            <a:ext cx="3905693" cy="434100"/>
          </a:xfrm>
          <a:prstGeom prst="rect">
            <a:avLst/>
          </a:prstGeom>
        </p:spPr>
        <p:txBody>
          <a:bodyPr spcFirstLastPara="1" wrap="square" lIns="91425" tIns="91425" rIns="91425" bIns="91425" anchor="t" anchorCtr="0">
            <a:noAutofit/>
          </a:bodyPr>
          <a:lstStyle/>
          <a:p>
            <a:pPr lvl="0"/>
            <a:r>
              <a:rPr lang="en" dirty="0"/>
              <a:t>4 physical </a:t>
            </a:r>
            <a:r>
              <a:rPr lang="en-US" dirty="0"/>
              <a:t>homogenize</a:t>
            </a:r>
            <a:r>
              <a:rPr lang="en" dirty="0"/>
              <a:t> machines</a:t>
            </a:r>
            <a:endParaRPr dirty="0"/>
          </a:p>
        </p:txBody>
      </p:sp>
      <p:sp>
        <p:nvSpPr>
          <p:cNvPr id="3472" name="Google Shape;3472;p108"/>
          <p:cNvSpPr txBox="1">
            <a:spLocks noGrp="1"/>
          </p:cNvSpPr>
          <p:nvPr>
            <p:ph type="title"/>
          </p:nvPr>
        </p:nvSpPr>
        <p:spPr>
          <a:xfrm>
            <a:off x="722375" y="53075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HARD-WARE</a:t>
            </a:r>
            <a:endParaRPr dirty="0"/>
          </a:p>
        </p:txBody>
      </p:sp>
      <p:sp>
        <p:nvSpPr>
          <p:cNvPr id="3474" name="Google Shape;3474;p108"/>
          <p:cNvSpPr txBox="1">
            <a:spLocks noGrp="1"/>
          </p:cNvSpPr>
          <p:nvPr>
            <p:ph type="subTitle" idx="4"/>
          </p:nvPr>
        </p:nvSpPr>
        <p:spPr>
          <a:xfrm>
            <a:off x="634353" y="1828308"/>
            <a:ext cx="3358485" cy="1663547"/>
          </a:xfrm>
          <a:prstGeom prst="rect">
            <a:avLst/>
          </a:prstGeom>
        </p:spPr>
        <p:txBody>
          <a:bodyPr spcFirstLastPara="1" wrap="square" lIns="91425" tIns="91425" rIns="91425" bIns="91425" anchor="ctr" anchorCtr="0">
            <a:noAutofit/>
          </a:bodyPr>
          <a:lstStyle/>
          <a:p>
            <a:pPr marL="285750" lvl="0" indent="-285750">
              <a:buFont typeface="Arial" panose="020B0604020202020204" pitchFamily="34" charset="0"/>
              <a:buChar char="•"/>
            </a:pPr>
            <a:r>
              <a:rPr lang="en-US" b="1" dirty="0"/>
              <a:t>CPU: </a:t>
            </a:r>
            <a:r>
              <a:rPr lang="en-US" dirty="0"/>
              <a:t>12th Gen Intel Core i7-12700 (1 Socket, 12 Cores, 20 Threads)</a:t>
            </a:r>
          </a:p>
          <a:p>
            <a:pPr marL="285750" lvl="0" indent="-285750">
              <a:buFont typeface="Arial" panose="020B0604020202020204" pitchFamily="34" charset="0"/>
              <a:buChar char="•"/>
            </a:pPr>
            <a:r>
              <a:rPr lang="en-US" b="1" dirty="0"/>
              <a:t>RAM: </a:t>
            </a:r>
            <a:r>
              <a:rPr lang="en-US" dirty="0"/>
              <a:t>32 GB </a:t>
            </a:r>
            <a:endParaRPr lang="en-US" b="1" dirty="0"/>
          </a:p>
          <a:p>
            <a:pPr marL="285750" lvl="0" indent="-285750">
              <a:buFont typeface="Arial" panose="020B0604020202020204" pitchFamily="34" charset="0"/>
              <a:buChar char="•"/>
            </a:pPr>
            <a:r>
              <a:rPr lang="en-US" b="1" dirty="0"/>
              <a:t>Storage: </a:t>
            </a:r>
            <a:r>
              <a:rPr lang="en-US" dirty="0"/>
              <a:t>1 TB </a:t>
            </a:r>
            <a:r>
              <a:rPr lang="en-US" dirty="0" err="1"/>
              <a:t>NVMe</a:t>
            </a:r>
            <a:r>
              <a:rPr lang="en-US" dirty="0"/>
              <a:t> SSD</a:t>
            </a:r>
            <a:endParaRPr lang="en-US" b="1" dirty="0"/>
          </a:p>
          <a:p>
            <a:pPr marL="285750" lvl="0" indent="-285750">
              <a:buFont typeface="Arial" panose="020B0604020202020204" pitchFamily="34" charset="0"/>
              <a:buChar char="•"/>
            </a:pPr>
            <a:r>
              <a:rPr lang="fr-FR" b="1" dirty="0"/>
              <a:t>Network Interface:</a:t>
            </a:r>
            <a:r>
              <a:rPr lang="fr-FR" dirty="0"/>
              <a:t> </a:t>
            </a:r>
            <a:r>
              <a:rPr lang="en-US" dirty="0"/>
              <a:t>1x 1GbE Network Interface Card (NIC)</a:t>
            </a:r>
            <a:endParaRPr dirty="0"/>
          </a:p>
        </p:txBody>
      </p:sp>
      <p:sp>
        <p:nvSpPr>
          <p:cNvPr id="3495" name="Google Shape;3495;p108">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08">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19</a:t>
            </a:fld>
            <a:endParaRPr lang="fr-FR"/>
          </a:p>
        </p:txBody>
      </p:sp>
      <p:pic>
        <p:nvPicPr>
          <p:cNvPr id="31" name="Picture 30"/>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a:off x="4313058" y="1394208"/>
            <a:ext cx="3826600" cy="2955558"/>
          </a:xfrm>
          <a:prstGeom prst="rect">
            <a:avLst/>
          </a:prstGeom>
          <a:ln w="47625">
            <a:solidFill>
              <a:schemeClr val="accent5"/>
            </a:solidFill>
          </a:ln>
        </p:spPr>
      </p:pic>
      <p:sp>
        <p:nvSpPr>
          <p:cNvPr id="36" name="Google Shape;3470;p108"/>
          <p:cNvSpPr txBox="1">
            <a:spLocks noGrp="1"/>
          </p:cNvSpPr>
          <p:nvPr>
            <p:ph type="title" idx="3"/>
          </p:nvPr>
        </p:nvSpPr>
        <p:spPr>
          <a:xfrm>
            <a:off x="437948" y="3491855"/>
            <a:ext cx="3875110" cy="750183"/>
          </a:xfrm>
          <a:prstGeom prst="rect">
            <a:avLst/>
          </a:prstGeom>
        </p:spPr>
        <p:txBody>
          <a:bodyPr spcFirstLastPara="1" wrap="square" lIns="91425" tIns="91425" rIns="91425" bIns="91425" anchor="t" anchorCtr="0">
            <a:noAutofit/>
          </a:bodyPr>
          <a:lstStyle/>
          <a:p>
            <a:pPr lvl="0"/>
            <a:r>
              <a:rPr lang="en" dirty="0"/>
              <a:t>1 </a:t>
            </a:r>
            <a:r>
              <a:rPr lang="en-US" dirty="0"/>
              <a:t>switch connects all 4 machines together and to the Internet.</a:t>
            </a:r>
            <a:endParaRPr dirty="0"/>
          </a:p>
        </p:txBody>
      </p:sp>
    </p:spTree>
    <p:extLst>
      <p:ext uri="{BB962C8B-B14F-4D97-AF65-F5344CB8AC3E}">
        <p14:creationId xmlns:p14="http://schemas.microsoft.com/office/powerpoint/2010/main" val="4125118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60"/>
          <p:cNvSpPr txBox="1">
            <a:spLocks noGrp="1"/>
          </p:cNvSpPr>
          <p:nvPr>
            <p:ph type="title" idx="6"/>
          </p:nvPr>
        </p:nvSpPr>
        <p:spPr>
          <a:xfrm>
            <a:off x="722375" y="530750"/>
            <a:ext cx="769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046" name="Google Shape;1046;p60"/>
          <p:cNvSpPr txBox="1">
            <a:spLocks noGrp="1"/>
          </p:cNvSpPr>
          <p:nvPr>
            <p:ph type="subTitle" idx="1"/>
          </p:nvPr>
        </p:nvSpPr>
        <p:spPr>
          <a:xfrm>
            <a:off x="587038" y="2076194"/>
            <a:ext cx="2367600" cy="820606"/>
          </a:xfrm>
          <a:prstGeom prst="rect">
            <a:avLst/>
          </a:prstGeom>
        </p:spPr>
        <p:txBody>
          <a:bodyPr spcFirstLastPara="1" wrap="square" lIns="91425" tIns="91425" rIns="91425" bIns="91425" anchor="ctr" anchorCtr="0">
            <a:noAutofit/>
          </a:bodyPr>
          <a:lstStyle/>
          <a:p>
            <a:pPr marL="0" lvl="0" indent="0"/>
            <a:r>
              <a:rPr lang="en-US" dirty="0"/>
              <a:t>Introduce the context and objectives of the project</a:t>
            </a:r>
            <a:endParaRPr dirty="0"/>
          </a:p>
        </p:txBody>
      </p:sp>
      <p:sp>
        <p:nvSpPr>
          <p:cNvPr id="1047" name="Google Shape;1047;p60"/>
          <p:cNvSpPr txBox="1">
            <a:spLocks noGrp="1"/>
          </p:cNvSpPr>
          <p:nvPr>
            <p:ph type="subTitle" idx="7"/>
          </p:nvPr>
        </p:nvSpPr>
        <p:spPr>
          <a:xfrm>
            <a:off x="587038" y="3696544"/>
            <a:ext cx="2367600" cy="572700"/>
          </a:xfrm>
          <a:prstGeom prst="rect">
            <a:avLst/>
          </a:prstGeom>
        </p:spPr>
        <p:txBody>
          <a:bodyPr spcFirstLastPara="1" wrap="square" lIns="91425" tIns="91425" rIns="91425" bIns="91425" anchor="ctr" anchorCtr="0">
            <a:noAutofit/>
          </a:bodyPr>
          <a:lstStyle/>
          <a:p>
            <a:pPr marL="0" lvl="0" indent="0"/>
            <a:r>
              <a:rPr lang="fr-FR" dirty="0"/>
              <a:t>Technologies and </a:t>
            </a:r>
            <a:r>
              <a:rPr lang="fr-FR" dirty="0" err="1"/>
              <a:t>practical</a:t>
            </a:r>
            <a:r>
              <a:rPr lang="fr-FR" dirty="0"/>
              <a:t> </a:t>
            </a:r>
            <a:r>
              <a:rPr lang="fr-FR" dirty="0" err="1"/>
              <a:t>deployment</a:t>
            </a:r>
            <a:endParaRPr dirty="0"/>
          </a:p>
        </p:txBody>
      </p:sp>
      <p:sp>
        <p:nvSpPr>
          <p:cNvPr id="1048" name="Google Shape;1048;p60"/>
          <p:cNvSpPr txBox="1">
            <a:spLocks noGrp="1"/>
          </p:cNvSpPr>
          <p:nvPr>
            <p:ph type="subTitle" idx="2"/>
          </p:nvPr>
        </p:nvSpPr>
        <p:spPr>
          <a:xfrm>
            <a:off x="3229588" y="2077802"/>
            <a:ext cx="2520599" cy="893500"/>
          </a:xfrm>
          <a:prstGeom prst="rect">
            <a:avLst/>
          </a:prstGeom>
        </p:spPr>
        <p:txBody>
          <a:bodyPr spcFirstLastPara="1" wrap="square" lIns="91425" tIns="91425" rIns="91425" bIns="91425" anchor="ctr" anchorCtr="0">
            <a:noAutofit/>
          </a:bodyPr>
          <a:lstStyle/>
          <a:p>
            <a:pPr marL="0" lvl="0" indent="0"/>
            <a:r>
              <a:rPr lang="fr-FR" dirty="0"/>
              <a:t>Identifies the </a:t>
            </a:r>
            <a:r>
              <a:rPr lang="fr-FR" dirty="0" err="1"/>
              <a:t>encountered</a:t>
            </a:r>
            <a:r>
              <a:rPr lang="fr-FR" dirty="0"/>
              <a:t> issues and proposes effective  solutions</a:t>
            </a:r>
            <a:endParaRPr dirty="0"/>
          </a:p>
        </p:txBody>
      </p:sp>
      <p:sp>
        <p:nvSpPr>
          <p:cNvPr id="1049" name="Google Shape;1049;p60">
            <a:hlinkClick r:id="rId3" action="ppaction://hlinksldjump"/>
          </p:cNvPr>
          <p:cNvSpPr txBox="1">
            <a:spLocks noGrp="1"/>
          </p:cNvSpPr>
          <p:nvPr>
            <p:ph type="title"/>
          </p:nvPr>
        </p:nvSpPr>
        <p:spPr>
          <a:xfrm>
            <a:off x="1403188" y="1350952"/>
            <a:ext cx="7353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050" name="Google Shape;1050;p60">
            <a:hlinkClick r:id="" action="ppaction://noaction"/>
          </p:cNvPr>
          <p:cNvSpPr txBox="1">
            <a:spLocks noGrp="1"/>
          </p:cNvSpPr>
          <p:nvPr>
            <p:ph type="title" idx="9"/>
          </p:nvPr>
        </p:nvSpPr>
        <p:spPr>
          <a:xfrm>
            <a:off x="1403188" y="2971302"/>
            <a:ext cx="7353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051" name="Google Shape;1051;p60">
            <a:hlinkClick r:id="rId4" action="ppaction://hlinksldjump"/>
          </p:cNvPr>
          <p:cNvSpPr txBox="1">
            <a:spLocks noGrp="1"/>
          </p:cNvSpPr>
          <p:nvPr>
            <p:ph type="title" idx="3"/>
          </p:nvPr>
        </p:nvSpPr>
        <p:spPr>
          <a:xfrm>
            <a:off x="4190624" y="1343296"/>
            <a:ext cx="7353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052" name="Google Shape;1052;p60"/>
          <p:cNvSpPr txBox="1">
            <a:spLocks noGrp="1"/>
          </p:cNvSpPr>
          <p:nvPr>
            <p:ph type="subTitle" idx="4"/>
          </p:nvPr>
        </p:nvSpPr>
        <p:spPr>
          <a:xfrm>
            <a:off x="861988" y="1768422"/>
            <a:ext cx="1828800" cy="388500"/>
          </a:xfrm>
          <a:prstGeom prst="rect">
            <a:avLst/>
          </a:prstGeom>
        </p:spPr>
        <p:txBody>
          <a:bodyPr spcFirstLastPara="1" wrap="square" lIns="91425" tIns="91425" rIns="91425" bIns="91425" anchor="ctr" anchorCtr="0">
            <a:noAutofit/>
          </a:bodyPr>
          <a:lstStyle/>
          <a:p>
            <a:pPr marL="0" lvl="0" indent="0"/>
            <a:r>
              <a:rPr lang="en" dirty="0"/>
              <a:t>Introduction</a:t>
            </a:r>
            <a:endParaRPr dirty="0"/>
          </a:p>
        </p:txBody>
      </p:sp>
      <p:sp>
        <p:nvSpPr>
          <p:cNvPr id="1053" name="Google Shape;1053;p60"/>
          <p:cNvSpPr txBox="1">
            <a:spLocks noGrp="1"/>
          </p:cNvSpPr>
          <p:nvPr>
            <p:ph type="subTitle" idx="5"/>
          </p:nvPr>
        </p:nvSpPr>
        <p:spPr>
          <a:xfrm>
            <a:off x="3185154" y="1776792"/>
            <a:ext cx="2762503" cy="388500"/>
          </a:xfrm>
          <a:prstGeom prst="rect">
            <a:avLst/>
          </a:prstGeom>
        </p:spPr>
        <p:txBody>
          <a:bodyPr spcFirstLastPara="1" wrap="square" lIns="91425" tIns="91425" rIns="91425" bIns="91425" anchor="ctr" anchorCtr="0">
            <a:noAutofit/>
          </a:bodyPr>
          <a:lstStyle/>
          <a:p>
            <a:pPr marL="0" lvl="0" indent="0"/>
            <a:r>
              <a:rPr lang="en" dirty="0"/>
              <a:t>Challenges / Solutions</a:t>
            </a:r>
            <a:endParaRPr dirty="0"/>
          </a:p>
        </p:txBody>
      </p:sp>
      <p:sp>
        <p:nvSpPr>
          <p:cNvPr id="1054" name="Google Shape;1054;p60"/>
          <p:cNvSpPr txBox="1">
            <a:spLocks noGrp="1"/>
          </p:cNvSpPr>
          <p:nvPr>
            <p:ph type="subTitle" idx="14"/>
          </p:nvPr>
        </p:nvSpPr>
        <p:spPr>
          <a:xfrm>
            <a:off x="460885" y="3388772"/>
            <a:ext cx="2559405" cy="388500"/>
          </a:xfrm>
          <a:prstGeom prst="rect">
            <a:avLst/>
          </a:prstGeom>
        </p:spPr>
        <p:txBody>
          <a:bodyPr spcFirstLastPara="1" wrap="square" lIns="91425" tIns="91425" rIns="91425" bIns="91425" anchor="ctr" anchorCtr="0">
            <a:noAutofit/>
          </a:bodyPr>
          <a:lstStyle/>
          <a:p>
            <a:pPr marL="0" indent="0"/>
            <a:r>
              <a:rPr lang="en" dirty="0"/>
              <a:t>Implimentation</a:t>
            </a:r>
            <a:endParaRPr lang="fr-FR" dirty="0"/>
          </a:p>
        </p:txBody>
      </p:sp>
      <p:sp>
        <p:nvSpPr>
          <p:cNvPr id="1055" name="Google Shape;1055;p60"/>
          <p:cNvSpPr txBox="1">
            <a:spLocks noGrp="1"/>
          </p:cNvSpPr>
          <p:nvPr>
            <p:ph type="subTitle" idx="8"/>
          </p:nvPr>
        </p:nvSpPr>
        <p:spPr>
          <a:xfrm>
            <a:off x="3382587" y="3698152"/>
            <a:ext cx="2367600" cy="572700"/>
          </a:xfrm>
          <a:prstGeom prst="rect">
            <a:avLst/>
          </a:prstGeom>
        </p:spPr>
        <p:txBody>
          <a:bodyPr spcFirstLastPara="1" wrap="square" lIns="91425" tIns="91425" rIns="91425" bIns="91425" anchor="ctr" anchorCtr="0">
            <a:noAutofit/>
          </a:bodyPr>
          <a:lstStyle/>
          <a:p>
            <a:pPr marL="0" lvl="0" indent="0"/>
            <a:r>
              <a:rPr lang="fr-FR" dirty="0" err="1"/>
              <a:t>Showcasing</a:t>
            </a:r>
            <a:r>
              <a:rPr lang="fr-FR" dirty="0"/>
              <a:t> </a:t>
            </a:r>
            <a:r>
              <a:rPr lang="fr-FR" dirty="0" err="1"/>
              <a:t>results</a:t>
            </a:r>
            <a:r>
              <a:rPr lang="fr-FR" dirty="0"/>
              <a:t> </a:t>
            </a:r>
            <a:r>
              <a:rPr lang="fr-FR" dirty="0" err="1"/>
              <a:t>from</a:t>
            </a:r>
            <a:r>
              <a:rPr lang="fr-FR" dirty="0"/>
              <a:t> tests</a:t>
            </a:r>
            <a:endParaRPr dirty="0"/>
          </a:p>
        </p:txBody>
      </p:sp>
      <p:sp>
        <p:nvSpPr>
          <p:cNvPr id="1056" name="Google Shape;1056;p60">
            <a:hlinkClick r:id="" action="ppaction://noaction"/>
          </p:cNvPr>
          <p:cNvSpPr txBox="1">
            <a:spLocks noGrp="1"/>
          </p:cNvSpPr>
          <p:nvPr>
            <p:ph type="title" idx="13"/>
          </p:nvPr>
        </p:nvSpPr>
        <p:spPr>
          <a:xfrm>
            <a:off x="4190624" y="2963646"/>
            <a:ext cx="735300" cy="38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1057" name="Google Shape;1057;p60"/>
          <p:cNvSpPr txBox="1">
            <a:spLocks noGrp="1"/>
          </p:cNvSpPr>
          <p:nvPr>
            <p:ph type="subTitle" idx="15"/>
          </p:nvPr>
        </p:nvSpPr>
        <p:spPr>
          <a:xfrm>
            <a:off x="3492513" y="3388772"/>
            <a:ext cx="2131522" cy="388500"/>
          </a:xfrm>
          <a:prstGeom prst="rect">
            <a:avLst/>
          </a:prstGeom>
        </p:spPr>
        <p:txBody>
          <a:bodyPr spcFirstLastPara="1" wrap="square" lIns="91425" tIns="91425" rIns="91425" bIns="91425" anchor="ctr" anchorCtr="0">
            <a:noAutofit/>
          </a:bodyPr>
          <a:lstStyle/>
          <a:p>
            <a:pPr marL="0" lvl="0" indent="0"/>
            <a:r>
              <a:rPr lang="en" dirty="0"/>
              <a:t>Evaluation</a:t>
            </a:r>
            <a:endParaRPr dirty="0"/>
          </a:p>
        </p:txBody>
      </p:sp>
      <p:sp>
        <p:nvSpPr>
          <p:cNvPr id="2" name="Slide Number Placeholder 1"/>
          <p:cNvSpPr>
            <a:spLocks noGrp="1"/>
          </p:cNvSpPr>
          <p:nvPr>
            <p:ph type="sldNum" sz="quarter" idx="16"/>
          </p:nvPr>
        </p:nvSpPr>
        <p:spPr/>
        <p:txBody>
          <a:bodyPr/>
          <a:lstStyle/>
          <a:p>
            <a:fld id="{63BA9612-00B5-460E-89FE-BC5F3FAB92E9}" type="slidenum">
              <a:rPr lang="fr-FR" smtClean="0"/>
              <a:t>2</a:t>
            </a:fld>
            <a:endParaRPr lang="fr-FR"/>
          </a:p>
        </p:txBody>
      </p:sp>
      <p:sp>
        <p:nvSpPr>
          <p:cNvPr id="18" name="Google Shape;1048;p60"/>
          <p:cNvSpPr txBox="1">
            <a:spLocks/>
          </p:cNvSpPr>
          <p:nvPr/>
        </p:nvSpPr>
        <p:spPr>
          <a:xfrm>
            <a:off x="6178174" y="2076183"/>
            <a:ext cx="23676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5"/>
              </a:buClr>
              <a:buSzPts val="1800"/>
              <a:buFont typeface="Didact Gothic"/>
              <a:buNone/>
              <a:defRPr sz="1600" b="0" i="0" u="none" strike="noStrike" cap="none">
                <a:solidFill>
                  <a:schemeClr val="accent5"/>
                </a:solidFill>
                <a:latin typeface="Didact Gothic"/>
                <a:ea typeface="Didact Gothic"/>
                <a:cs typeface="Didact Gothic"/>
                <a:sym typeface="Didact Gothic"/>
              </a:defRPr>
            </a:lvl1pPr>
            <a:lvl2pPr marL="914400" marR="0" lvl="1"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2pPr>
            <a:lvl3pPr marL="1371600" marR="0" lvl="2"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3pPr>
            <a:lvl4pPr marL="1828800" marR="0" lvl="3"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4pPr>
            <a:lvl5pPr marL="2286000" marR="0" lvl="4"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5pPr>
            <a:lvl6pPr marL="2743200" marR="0" lvl="5"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6pPr>
            <a:lvl7pPr marL="3200400" marR="0" lvl="6"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7pPr>
            <a:lvl8pPr marL="3657600" marR="0" lvl="7"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8pPr>
            <a:lvl9pPr marL="4114800" marR="0" lvl="8"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9pPr>
          </a:lstStyle>
          <a:p>
            <a:pPr marL="0" indent="0"/>
            <a:r>
              <a:rPr lang="fr-FR" dirty="0" err="1"/>
              <a:t>Details</a:t>
            </a:r>
            <a:r>
              <a:rPr lang="fr-FR" dirty="0"/>
              <a:t> the </a:t>
            </a:r>
            <a:r>
              <a:rPr lang="fr-FR" dirty="0" err="1"/>
              <a:t>conceptual</a:t>
            </a:r>
            <a:r>
              <a:rPr lang="fr-FR" dirty="0"/>
              <a:t> design and </a:t>
            </a:r>
            <a:r>
              <a:rPr lang="fr-FR" dirty="0" err="1"/>
              <a:t>its</a:t>
            </a:r>
            <a:r>
              <a:rPr lang="fr-FR" dirty="0"/>
              <a:t> </a:t>
            </a:r>
            <a:r>
              <a:rPr lang="fr-FR" dirty="0" err="1"/>
              <a:t>layers</a:t>
            </a:r>
            <a:endParaRPr lang="en-US" dirty="0"/>
          </a:p>
        </p:txBody>
      </p:sp>
      <p:sp>
        <p:nvSpPr>
          <p:cNvPr id="19" name="Google Shape;1051;p60">
            <a:hlinkClick r:id="rId4" action="ppaction://hlinksldjump"/>
          </p:cNvPr>
          <p:cNvSpPr txBox="1">
            <a:spLocks/>
          </p:cNvSpPr>
          <p:nvPr/>
        </p:nvSpPr>
        <p:spPr>
          <a:xfrm>
            <a:off x="6986211" y="1341677"/>
            <a:ext cx="735300" cy="387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ldrich"/>
              <a:buNone/>
              <a:defRPr sz="3000" b="0" i="0" u="none" strike="noStrike" cap="none">
                <a:solidFill>
                  <a:schemeClr val="accent3"/>
                </a:solidFill>
                <a:latin typeface="Aldrich"/>
                <a:ea typeface="Aldrich"/>
                <a:cs typeface="Aldrich"/>
                <a:sym typeface="Aldrich"/>
              </a:defRPr>
            </a:lvl1pPr>
            <a:lvl2pPr marR="0" lvl="1"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r>
              <a:rPr lang="en" dirty="0"/>
              <a:t>03</a:t>
            </a:r>
          </a:p>
        </p:txBody>
      </p:sp>
      <p:sp>
        <p:nvSpPr>
          <p:cNvPr id="20" name="Google Shape;1053;p60"/>
          <p:cNvSpPr txBox="1">
            <a:spLocks/>
          </p:cNvSpPr>
          <p:nvPr/>
        </p:nvSpPr>
        <p:spPr>
          <a:xfrm>
            <a:off x="6453162" y="1768422"/>
            <a:ext cx="1828800" cy="38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5"/>
              </a:buClr>
              <a:buSzPts val="1800"/>
              <a:buFont typeface="Didact Gothic"/>
              <a:buNone/>
              <a:defRPr sz="1800" b="1" i="0" u="none" strike="noStrike" cap="none">
                <a:solidFill>
                  <a:schemeClr val="accent5"/>
                </a:solidFill>
                <a:latin typeface="Aldrich"/>
                <a:ea typeface="Aldrich"/>
                <a:cs typeface="Aldrich"/>
                <a:sym typeface="Aldrich"/>
              </a:defRPr>
            </a:lvl1pPr>
            <a:lvl2pPr marL="914400" marR="0" lvl="1"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2pPr>
            <a:lvl3pPr marL="1371600" marR="0" lvl="2"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3pPr>
            <a:lvl4pPr marL="1828800" marR="0" lvl="3"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4pPr>
            <a:lvl5pPr marL="2286000" marR="0" lvl="4"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5pPr>
            <a:lvl6pPr marL="2743200" marR="0" lvl="5"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6pPr>
            <a:lvl7pPr marL="3200400" marR="0" lvl="6"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7pPr>
            <a:lvl8pPr marL="3657600" marR="0" lvl="7"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8pPr>
            <a:lvl9pPr marL="4114800" marR="0" lvl="8"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9pPr>
          </a:lstStyle>
          <a:p>
            <a:pPr marL="0" indent="0"/>
            <a:r>
              <a:rPr lang="en" dirty="0"/>
              <a:t>Conception</a:t>
            </a:r>
            <a:endParaRPr lang="fr-FR" dirty="0"/>
          </a:p>
        </p:txBody>
      </p:sp>
      <p:sp>
        <p:nvSpPr>
          <p:cNvPr id="21" name="Google Shape;1055;p60"/>
          <p:cNvSpPr txBox="1">
            <a:spLocks/>
          </p:cNvSpPr>
          <p:nvPr/>
        </p:nvSpPr>
        <p:spPr>
          <a:xfrm>
            <a:off x="6178174" y="3696533"/>
            <a:ext cx="2367600" cy="82062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5"/>
              </a:buClr>
              <a:buSzPts val="1800"/>
              <a:buFont typeface="Didact Gothic"/>
              <a:buNone/>
              <a:defRPr sz="1600" b="0" i="0" u="none" strike="noStrike" cap="none">
                <a:solidFill>
                  <a:schemeClr val="accent5"/>
                </a:solidFill>
                <a:latin typeface="Didact Gothic"/>
                <a:ea typeface="Didact Gothic"/>
                <a:cs typeface="Didact Gothic"/>
                <a:sym typeface="Didact Gothic"/>
              </a:defRPr>
            </a:lvl1pPr>
            <a:lvl2pPr marL="914400" marR="0" lvl="1"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2pPr>
            <a:lvl3pPr marL="1371600" marR="0" lvl="2"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3pPr>
            <a:lvl4pPr marL="1828800" marR="0" lvl="3"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4pPr>
            <a:lvl5pPr marL="2286000" marR="0" lvl="4"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5pPr>
            <a:lvl6pPr marL="2743200" marR="0" lvl="5"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6pPr>
            <a:lvl7pPr marL="3200400" marR="0" lvl="6"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7pPr>
            <a:lvl8pPr marL="3657600" marR="0" lvl="7"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8pPr>
            <a:lvl9pPr marL="4114800" marR="0" lvl="8" indent="-317500" algn="ctr" rtl="0">
              <a:lnSpc>
                <a:spcPct val="100000"/>
              </a:lnSpc>
              <a:spcBef>
                <a:spcPts val="0"/>
              </a:spcBef>
              <a:spcAft>
                <a:spcPts val="0"/>
              </a:spcAft>
              <a:buClr>
                <a:schemeClr val="accent5"/>
              </a:buClr>
              <a:buSzPts val="1400"/>
              <a:buFont typeface="Didact Gothic"/>
              <a:buNone/>
              <a:defRPr sz="1600" b="0" i="0" u="none" strike="noStrike" cap="none">
                <a:solidFill>
                  <a:schemeClr val="accent5"/>
                </a:solidFill>
                <a:latin typeface="Didact Gothic"/>
                <a:ea typeface="Didact Gothic"/>
                <a:cs typeface="Didact Gothic"/>
                <a:sym typeface="Didact Gothic"/>
              </a:defRPr>
            </a:lvl9pPr>
          </a:lstStyle>
          <a:p>
            <a:pPr marL="0" indent="0"/>
            <a:r>
              <a:rPr lang="fr-FR" dirty="0" err="1"/>
              <a:t>Summarizes</a:t>
            </a:r>
            <a:r>
              <a:rPr lang="fr-FR" dirty="0"/>
              <a:t> the </a:t>
            </a:r>
            <a:r>
              <a:rPr lang="fr-FR" dirty="0" err="1"/>
              <a:t>outcomes</a:t>
            </a:r>
            <a:r>
              <a:rPr lang="fr-FR" dirty="0"/>
              <a:t> and </a:t>
            </a:r>
            <a:r>
              <a:rPr lang="fr-FR" dirty="0" err="1"/>
              <a:t>outline</a:t>
            </a:r>
            <a:r>
              <a:rPr lang="fr-FR" dirty="0"/>
              <a:t> future </a:t>
            </a:r>
            <a:r>
              <a:rPr lang="fr-FR" dirty="0" err="1"/>
              <a:t>improvements</a:t>
            </a:r>
            <a:endParaRPr lang="en-US" dirty="0"/>
          </a:p>
        </p:txBody>
      </p:sp>
      <p:sp>
        <p:nvSpPr>
          <p:cNvPr id="22" name="Google Shape;1056;p60">
            <a:hlinkClick r:id="" action="ppaction://noaction"/>
          </p:cNvPr>
          <p:cNvSpPr txBox="1">
            <a:spLocks/>
          </p:cNvSpPr>
          <p:nvPr/>
        </p:nvSpPr>
        <p:spPr>
          <a:xfrm>
            <a:off x="6986211" y="2962027"/>
            <a:ext cx="735300" cy="387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ldrich"/>
              <a:buNone/>
              <a:defRPr sz="3000" b="0" i="0" u="none" strike="noStrike" cap="none">
                <a:solidFill>
                  <a:schemeClr val="accent3"/>
                </a:solidFill>
                <a:latin typeface="Aldrich"/>
                <a:ea typeface="Aldrich"/>
                <a:cs typeface="Aldrich"/>
                <a:sym typeface="Aldrich"/>
              </a:defRPr>
            </a:lvl1pPr>
            <a:lvl2pPr marR="0" lvl="1"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r>
              <a:rPr lang="en" dirty="0"/>
              <a:t>06</a:t>
            </a:r>
          </a:p>
        </p:txBody>
      </p:sp>
      <p:sp>
        <p:nvSpPr>
          <p:cNvPr id="23" name="Google Shape;1057;p60"/>
          <p:cNvSpPr txBox="1">
            <a:spLocks/>
          </p:cNvSpPr>
          <p:nvPr/>
        </p:nvSpPr>
        <p:spPr>
          <a:xfrm>
            <a:off x="6453162" y="3388772"/>
            <a:ext cx="1828800" cy="38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5"/>
              </a:buClr>
              <a:buSzPts val="1800"/>
              <a:buFont typeface="Didact Gothic"/>
              <a:buNone/>
              <a:defRPr sz="1800" b="1" i="0" u="none" strike="noStrike" cap="none">
                <a:solidFill>
                  <a:schemeClr val="accent5"/>
                </a:solidFill>
                <a:latin typeface="Aldrich"/>
                <a:ea typeface="Aldrich"/>
                <a:cs typeface="Aldrich"/>
                <a:sym typeface="Aldrich"/>
              </a:defRPr>
            </a:lvl1pPr>
            <a:lvl2pPr marL="914400" marR="0" lvl="1"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2pPr>
            <a:lvl3pPr marL="1371600" marR="0" lvl="2"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3pPr>
            <a:lvl4pPr marL="1828800" marR="0" lvl="3"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4pPr>
            <a:lvl5pPr marL="2286000" marR="0" lvl="4"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5pPr>
            <a:lvl6pPr marL="2743200" marR="0" lvl="5"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6pPr>
            <a:lvl7pPr marL="3200400" marR="0" lvl="6"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7pPr>
            <a:lvl8pPr marL="3657600" marR="0" lvl="7"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8pPr>
            <a:lvl9pPr marL="4114800" marR="0" lvl="8" indent="-317500" algn="ctr" rtl="0">
              <a:lnSpc>
                <a:spcPct val="100000"/>
              </a:lnSpc>
              <a:spcBef>
                <a:spcPts val="0"/>
              </a:spcBef>
              <a:spcAft>
                <a:spcPts val="0"/>
              </a:spcAft>
              <a:buClr>
                <a:schemeClr val="accent5"/>
              </a:buClr>
              <a:buSzPts val="1400"/>
              <a:buFont typeface="Didact Gothic"/>
              <a:buNone/>
              <a:defRPr sz="1800" b="1" i="0" u="none" strike="noStrike" cap="none">
                <a:solidFill>
                  <a:schemeClr val="accent5"/>
                </a:solidFill>
                <a:latin typeface="Aldrich"/>
                <a:ea typeface="Aldrich"/>
                <a:cs typeface="Aldrich"/>
                <a:sym typeface="Aldrich"/>
              </a:defRPr>
            </a:lvl9pPr>
          </a:lstStyle>
          <a:p>
            <a:pPr marL="0" indent="0"/>
            <a:r>
              <a:rPr lang="en" dirty="0"/>
              <a:t>CONCLUSION</a:t>
            </a:r>
            <a:endParaRPr lang="fr-FR" dirty="0"/>
          </a:p>
        </p:txBody>
      </p:sp>
    </p:spTree>
    <p:extLst>
      <p:ext uri="{BB962C8B-B14F-4D97-AF65-F5344CB8AC3E}">
        <p14:creationId xmlns:p14="http://schemas.microsoft.com/office/powerpoint/2010/main" val="1526534760"/>
      </p:ext>
    </p:extLst>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20</a:t>
            </a:fld>
            <a:endParaRPr lang="fr-FR"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824" y="248205"/>
            <a:ext cx="8676932" cy="4672452"/>
          </a:xfrm>
          <a:prstGeom prst="rect">
            <a:avLst/>
          </a:prstGeom>
        </p:spPr>
      </p:pic>
    </p:spTree>
    <p:extLst>
      <p:ext uri="{BB962C8B-B14F-4D97-AF65-F5344CB8AC3E}">
        <p14:creationId xmlns:p14="http://schemas.microsoft.com/office/powerpoint/2010/main" val="3335627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solidFill>
                  <a:schemeClr val="tx1"/>
                </a:solidFill>
              </a:rPr>
              <a:t>21</a:t>
            </a:fld>
            <a:endParaRPr lang="fr-FR" dirty="0">
              <a:solidFill>
                <a:schemeClr val="tx1"/>
              </a:solidFill>
            </a:endParaRPr>
          </a:p>
        </p:txBody>
      </p:sp>
      <p:pic>
        <p:nvPicPr>
          <p:cNvPr id="4" name="Image 3">
            <a:extLst>
              <a:ext uri="{FF2B5EF4-FFF2-40B4-BE49-F238E27FC236}">
                <a16:creationId xmlns:a16="http://schemas.microsoft.com/office/drawing/2014/main" id="{F332050F-1FEC-61A3-ABF0-5A341C5AC905}"/>
              </a:ext>
            </a:extLst>
          </p:cNvPr>
          <p:cNvPicPr>
            <a:picLocks noChangeAspect="1"/>
          </p:cNvPicPr>
          <p:nvPr/>
        </p:nvPicPr>
        <p:blipFill>
          <a:blip r:embed="rId3"/>
          <a:stretch>
            <a:fillRect/>
          </a:stretch>
        </p:blipFill>
        <p:spPr>
          <a:xfrm>
            <a:off x="411124" y="947883"/>
            <a:ext cx="3990751" cy="1714687"/>
          </a:xfrm>
          <a:prstGeom prst="rect">
            <a:avLst/>
          </a:prstGeom>
        </p:spPr>
      </p:pic>
      <p:pic>
        <p:nvPicPr>
          <p:cNvPr id="6" name="Image 5">
            <a:extLst>
              <a:ext uri="{FF2B5EF4-FFF2-40B4-BE49-F238E27FC236}">
                <a16:creationId xmlns:a16="http://schemas.microsoft.com/office/drawing/2014/main" id="{6382EB9F-9E52-8AB6-CA32-244FC2FE71F7}"/>
              </a:ext>
            </a:extLst>
          </p:cNvPr>
          <p:cNvPicPr>
            <a:picLocks noChangeAspect="1"/>
          </p:cNvPicPr>
          <p:nvPr/>
        </p:nvPicPr>
        <p:blipFill>
          <a:blip r:embed="rId4"/>
          <a:stretch>
            <a:fillRect/>
          </a:stretch>
        </p:blipFill>
        <p:spPr>
          <a:xfrm>
            <a:off x="411124" y="2828259"/>
            <a:ext cx="3990751" cy="1714687"/>
          </a:xfrm>
          <a:prstGeom prst="rect">
            <a:avLst/>
          </a:prstGeom>
        </p:spPr>
      </p:pic>
      <p:pic>
        <p:nvPicPr>
          <p:cNvPr id="8" name="Image 7">
            <a:extLst>
              <a:ext uri="{FF2B5EF4-FFF2-40B4-BE49-F238E27FC236}">
                <a16:creationId xmlns:a16="http://schemas.microsoft.com/office/drawing/2014/main" id="{768BFE1D-8B8C-63B6-7444-49EEA22CFBFE}"/>
              </a:ext>
            </a:extLst>
          </p:cNvPr>
          <p:cNvPicPr>
            <a:picLocks noChangeAspect="1"/>
          </p:cNvPicPr>
          <p:nvPr/>
        </p:nvPicPr>
        <p:blipFill>
          <a:blip r:embed="rId5"/>
          <a:stretch>
            <a:fillRect/>
          </a:stretch>
        </p:blipFill>
        <p:spPr>
          <a:xfrm>
            <a:off x="4742125" y="2828258"/>
            <a:ext cx="3990751" cy="1714687"/>
          </a:xfrm>
          <a:prstGeom prst="rect">
            <a:avLst/>
          </a:prstGeom>
        </p:spPr>
      </p:pic>
      <p:pic>
        <p:nvPicPr>
          <p:cNvPr id="10" name="Image 9">
            <a:extLst>
              <a:ext uri="{FF2B5EF4-FFF2-40B4-BE49-F238E27FC236}">
                <a16:creationId xmlns:a16="http://schemas.microsoft.com/office/drawing/2014/main" id="{20E3A56B-65BA-DB11-C7D5-9ACE6FA93574}"/>
              </a:ext>
            </a:extLst>
          </p:cNvPr>
          <p:cNvPicPr>
            <a:picLocks noChangeAspect="1"/>
          </p:cNvPicPr>
          <p:nvPr/>
        </p:nvPicPr>
        <p:blipFill>
          <a:blip r:embed="rId6"/>
          <a:stretch>
            <a:fillRect/>
          </a:stretch>
        </p:blipFill>
        <p:spPr>
          <a:xfrm>
            <a:off x="4742124" y="947883"/>
            <a:ext cx="3990751" cy="1774052"/>
          </a:xfrm>
          <a:prstGeom prst="rect">
            <a:avLst/>
          </a:prstGeom>
        </p:spPr>
      </p:pic>
      <p:sp>
        <p:nvSpPr>
          <p:cNvPr id="11" name="ZoneTexte 10">
            <a:extLst>
              <a:ext uri="{FF2B5EF4-FFF2-40B4-BE49-F238E27FC236}">
                <a16:creationId xmlns:a16="http://schemas.microsoft.com/office/drawing/2014/main" id="{048CB00E-9C60-6D06-63A7-B805E59A3BF0}"/>
              </a:ext>
            </a:extLst>
          </p:cNvPr>
          <p:cNvSpPr txBox="1"/>
          <p:nvPr/>
        </p:nvSpPr>
        <p:spPr>
          <a:xfrm>
            <a:off x="2406499" y="475488"/>
            <a:ext cx="4288465" cy="307777"/>
          </a:xfrm>
          <a:prstGeom prst="rect">
            <a:avLst/>
          </a:prstGeom>
          <a:noFill/>
        </p:spPr>
        <p:txBody>
          <a:bodyPr wrap="square" rtlCol="0">
            <a:spAutoFit/>
          </a:bodyPr>
          <a:lstStyle/>
          <a:p>
            <a:r>
              <a:rPr lang="en-US" b="1" dirty="0"/>
              <a:t>The Result: A Unified and Observable Platform</a:t>
            </a:r>
            <a:endParaRPr lang="fr-FR" dirty="0"/>
          </a:p>
        </p:txBody>
      </p:sp>
    </p:spTree>
    <p:extLst>
      <p:ext uri="{BB962C8B-B14F-4D97-AF65-F5344CB8AC3E}">
        <p14:creationId xmlns:p14="http://schemas.microsoft.com/office/powerpoint/2010/main" val="16680259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42"/>
        <p:cNvGrpSpPr/>
        <p:nvPr/>
      </p:nvGrpSpPr>
      <p:grpSpPr>
        <a:xfrm>
          <a:off x="0" y="0"/>
          <a:ext cx="0" cy="0"/>
          <a:chOff x="0" y="0"/>
          <a:chExt cx="0" cy="0"/>
        </a:xfrm>
      </p:grpSpPr>
      <p:grpSp>
        <p:nvGrpSpPr>
          <p:cNvPr id="3243" name="Google Shape;3243;p105"/>
          <p:cNvGrpSpPr/>
          <p:nvPr/>
        </p:nvGrpSpPr>
        <p:grpSpPr>
          <a:xfrm rot="-2876240" flipH="1">
            <a:off x="7062061" y="371642"/>
            <a:ext cx="541141" cy="2225326"/>
            <a:chOff x="871338" y="1945155"/>
            <a:chExt cx="247109" cy="1016148"/>
          </a:xfrm>
        </p:grpSpPr>
        <p:sp>
          <p:nvSpPr>
            <p:cNvPr id="3244" name="Google Shape;3244;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7" name="Google Shape;3247;p105"/>
          <p:cNvSpPr txBox="1">
            <a:spLocks noGrp="1"/>
          </p:cNvSpPr>
          <p:nvPr>
            <p:ph type="ctrTitle"/>
          </p:nvPr>
        </p:nvSpPr>
        <p:spPr>
          <a:xfrm>
            <a:off x="4272630" y="1927048"/>
            <a:ext cx="3374100" cy="1289400"/>
          </a:xfrm>
          <a:prstGeom prst="rect">
            <a:avLst/>
          </a:prstGeom>
        </p:spPr>
        <p:txBody>
          <a:bodyPr spcFirstLastPara="1" wrap="square" lIns="0" tIns="0" rIns="0" bIns="0" anchor="ctr" anchorCtr="0">
            <a:noAutofit/>
          </a:bodyPr>
          <a:lstStyle/>
          <a:p>
            <a:pPr lvl="0"/>
            <a:r>
              <a:rPr lang="en" dirty="0"/>
              <a:t>Evaluation</a:t>
            </a:r>
            <a:endParaRPr dirty="0"/>
          </a:p>
        </p:txBody>
      </p:sp>
      <p:sp>
        <p:nvSpPr>
          <p:cNvPr id="3249" name="Google Shape;3249;p105">
            <a:hlinkClick r:id="rId3" action="ppaction://hlinksldjump"/>
          </p:cNvPr>
          <p:cNvSpPr txBox="1">
            <a:spLocks noGrp="1"/>
          </p:cNvSpPr>
          <p:nvPr>
            <p:ph type="title" idx="2"/>
          </p:nvPr>
        </p:nvSpPr>
        <p:spPr>
          <a:xfrm>
            <a:off x="1044875" y="1714500"/>
            <a:ext cx="1914600" cy="128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05</a:t>
            </a:r>
            <a:endParaRPr dirty="0"/>
          </a:p>
        </p:txBody>
      </p:sp>
      <p:grpSp>
        <p:nvGrpSpPr>
          <p:cNvPr id="3250" name="Google Shape;3250;p105"/>
          <p:cNvGrpSpPr/>
          <p:nvPr/>
        </p:nvGrpSpPr>
        <p:grpSpPr>
          <a:xfrm rot="-4639502">
            <a:off x="1731607" y="2697918"/>
            <a:ext cx="541135" cy="2225350"/>
            <a:chOff x="871338" y="1945155"/>
            <a:chExt cx="247109" cy="1016148"/>
          </a:xfrm>
        </p:grpSpPr>
        <p:sp>
          <p:nvSpPr>
            <p:cNvPr id="3251" name="Google Shape;3251;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4" name="Google Shape;3254;p105">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05">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22</a:t>
            </a:fld>
            <a:endParaRPr lang="fr-FR"/>
          </a:p>
        </p:txBody>
      </p:sp>
    </p:spTree>
    <p:extLst>
      <p:ext uri="{BB962C8B-B14F-4D97-AF65-F5344CB8AC3E}">
        <p14:creationId xmlns:p14="http://schemas.microsoft.com/office/powerpoint/2010/main" val="3010008274"/>
      </p:ext>
    </p:extLst>
  </p:cSld>
  <p:clrMapOvr>
    <a:masterClrMapping/>
  </p:clrMapOvr>
  <mc:AlternateContent xmlns:mc="http://schemas.openxmlformats.org/markup-compatibility/2006" xmlns:p14="http://schemas.microsoft.com/office/powerpoint/2010/main">
    <mc:Choice Requires="p14">
      <p:transition spd="slow">
        <p:push dir="r"/>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249"/>
                                        </p:tgtEl>
                                        <p:attrNameLst>
                                          <p:attrName>style.visibility</p:attrName>
                                        </p:attrNameLst>
                                      </p:cBhvr>
                                      <p:to>
                                        <p:strVal val="visible"/>
                                      </p:to>
                                    </p:set>
                                    <p:anim calcmode="lin" valueType="num">
                                      <p:cBhvr additive="base">
                                        <p:cTn id="7" dur="1000"/>
                                        <p:tgtEl>
                                          <p:spTgt spid="3249"/>
                                        </p:tgtEl>
                                        <p:attrNameLst>
                                          <p:attrName>ppt_w</p:attrName>
                                        </p:attrNameLst>
                                      </p:cBhvr>
                                      <p:tavLst>
                                        <p:tav tm="0">
                                          <p:val>
                                            <p:strVal val="0"/>
                                          </p:val>
                                        </p:tav>
                                        <p:tav tm="100000">
                                          <p:val>
                                            <p:strVal val="#ppt_w"/>
                                          </p:val>
                                        </p:tav>
                                      </p:tavLst>
                                    </p:anim>
                                    <p:anim calcmode="lin" valueType="num">
                                      <p:cBhvr additive="base">
                                        <p:cTn id="8" dur="1000"/>
                                        <p:tgtEl>
                                          <p:spTgt spid="3249"/>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 presetClass="entr" presetSubtype="1" fill="hold" nodeType="afterEffect">
                                  <p:stCondLst>
                                    <p:cond delay="0"/>
                                  </p:stCondLst>
                                  <p:childTnLst>
                                    <p:set>
                                      <p:cBhvr>
                                        <p:cTn id="11" dur="1" fill="hold">
                                          <p:stCondLst>
                                            <p:cond delay="0"/>
                                          </p:stCondLst>
                                        </p:cTn>
                                        <p:tgtEl>
                                          <p:spTgt spid="3243"/>
                                        </p:tgtEl>
                                        <p:attrNameLst>
                                          <p:attrName>style.visibility</p:attrName>
                                        </p:attrNameLst>
                                      </p:cBhvr>
                                      <p:to>
                                        <p:strVal val="visible"/>
                                      </p:to>
                                    </p:set>
                                    <p:anim calcmode="lin" valueType="num">
                                      <p:cBhvr additive="base">
                                        <p:cTn id="12" dur="1000"/>
                                        <p:tgtEl>
                                          <p:spTgt spid="3243"/>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250"/>
                                        </p:tgtEl>
                                        <p:attrNameLst>
                                          <p:attrName>style.visibility</p:attrName>
                                        </p:attrNameLst>
                                      </p:cBhvr>
                                      <p:to>
                                        <p:strVal val="visible"/>
                                      </p:to>
                                    </p:set>
                                    <p:anim calcmode="lin" valueType="num">
                                      <p:cBhvr additive="base">
                                        <p:cTn id="15" dur="1000"/>
                                        <p:tgtEl>
                                          <p:spTgt spid="32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23</a:t>
            </a:fld>
            <a:endParaRPr lang="fr-FR" dirty="0"/>
          </a:p>
        </p:txBody>
      </p:sp>
      <p:sp>
        <p:nvSpPr>
          <p:cNvPr id="6" name="ZoneTexte 5">
            <a:extLst>
              <a:ext uri="{FF2B5EF4-FFF2-40B4-BE49-F238E27FC236}">
                <a16:creationId xmlns:a16="http://schemas.microsoft.com/office/drawing/2014/main" id="{A89A1346-BAD9-5E03-A079-0A703385A39C}"/>
              </a:ext>
            </a:extLst>
          </p:cNvPr>
          <p:cNvSpPr txBox="1"/>
          <p:nvPr/>
        </p:nvSpPr>
        <p:spPr>
          <a:xfrm>
            <a:off x="563526" y="1044371"/>
            <a:ext cx="5652976" cy="1246495"/>
          </a:xfrm>
          <a:prstGeom prst="rect">
            <a:avLst/>
          </a:prstGeom>
          <a:noFill/>
        </p:spPr>
        <p:txBody>
          <a:bodyPr wrap="square">
            <a:spAutoFit/>
          </a:bodyPr>
          <a:lstStyle/>
          <a:p>
            <a:pPr algn="l">
              <a:lnSpc>
                <a:spcPts val="1500"/>
              </a:lnSpc>
              <a:spcAft>
                <a:spcPts val="225"/>
              </a:spcAft>
            </a:pPr>
            <a:r>
              <a:rPr lang="en-US" sz="1600" b="0" i="0" dirty="0">
                <a:solidFill>
                  <a:schemeClr val="tx1"/>
                </a:solidFill>
                <a:effectLst/>
                <a:latin typeface="Google Sans Text"/>
              </a:rPr>
              <a:t>This scenario tested the system's ability to grow. We started by adding a new physical server to the </a:t>
            </a:r>
            <a:r>
              <a:rPr lang="en-US" sz="1600" b="0" i="0" dirty="0" err="1">
                <a:solidFill>
                  <a:schemeClr val="tx1"/>
                </a:solidFill>
                <a:effectLst/>
                <a:latin typeface="Google Sans Text"/>
              </a:rPr>
              <a:t>Proxmox</a:t>
            </a:r>
            <a:r>
              <a:rPr lang="en-US" sz="1600" b="0" i="0" dirty="0">
                <a:solidFill>
                  <a:schemeClr val="tx1"/>
                </a:solidFill>
                <a:effectLst/>
                <a:latin typeface="Google Sans Text"/>
              </a:rPr>
              <a:t> cluster, then used our automated Terraform and Ansible workflow to seamlessly provision and configure a new Kubernetes worker node on it. The test validated that our Infrastructure as Code (</a:t>
            </a:r>
            <a:r>
              <a:rPr lang="en-US" sz="1600" b="0" i="0" dirty="0" err="1">
                <a:solidFill>
                  <a:schemeClr val="tx1"/>
                </a:solidFill>
                <a:effectLst/>
                <a:latin typeface="Google Sans Text"/>
              </a:rPr>
              <a:t>IaC</a:t>
            </a:r>
            <a:r>
              <a:rPr lang="en-US" sz="1600" b="0" i="0" dirty="0">
                <a:solidFill>
                  <a:schemeClr val="tx1"/>
                </a:solidFill>
                <a:effectLst/>
                <a:latin typeface="Google Sans Text"/>
              </a:rPr>
              <a:t>) approach makes scaling a fast, repeatable, and reliable process.</a:t>
            </a:r>
          </a:p>
        </p:txBody>
      </p:sp>
      <p:pic>
        <p:nvPicPr>
          <p:cNvPr id="7" name="Image 6">
            <a:extLst>
              <a:ext uri="{FF2B5EF4-FFF2-40B4-BE49-F238E27FC236}">
                <a16:creationId xmlns:a16="http://schemas.microsoft.com/office/drawing/2014/main" id="{2DEA3BA1-EC68-B252-98AD-BE78AE0DABD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63526" y="2852634"/>
            <a:ext cx="5756275" cy="1640336"/>
          </a:xfrm>
          <a:prstGeom prst="rect">
            <a:avLst/>
          </a:prstGeom>
          <a:noFill/>
          <a:ln>
            <a:noFill/>
          </a:ln>
        </p:spPr>
      </p:pic>
      <p:sp>
        <p:nvSpPr>
          <p:cNvPr id="8" name="ZoneTexte 7">
            <a:extLst>
              <a:ext uri="{FF2B5EF4-FFF2-40B4-BE49-F238E27FC236}">
                <a16:creationId xmlns:a16="http://schemas.microsoft.com/office/drawing/2014/main" id="{D5CEDB2F-CF63-5A95-0251-93A56FCAA7FC}"/>
              </a:ext>
            </a:extLst>
          </p:cNvPr>
          <p:cNvSpPr txBox="1"/>
          <p:nvPr/>
        </p:nvSpPr>
        <p:spPr>
          <a:xfrm>
            <a:off x="2927497" y="467290"/>
            <a:ext cx="3289005" cy="577081"/>
          </a:xfrm>
          <a:prstGeom prst="rect">
            <a:avLst/>
          </a:prstGeom>
          <a:noFill/>
        </p:spPr>
        <p:txBody>
          <a:bodyPr wrap="square" rtlCol="0">
            <a:spAutoFit/>
          </a:bodyPr>
          <a:lstStyle/>
          <a:p>
            <a:pPr>
              <a:lnSpc>
                <a:spcPts val="2100"/>
              </a:lnSpc>
            </a:pPr>
            <a:r>
              <a:rPr lang="en-US" b="1" dirty="0">
                <a:solidFill>
                  <a:schemeClr val="tx1"/>
                </a:solidFill>
                <a:latin typeface="Google Sans"/>
              </a:rPr>
              <a:t>Scenario 1: Automation-Driven Scalability</a:t>
            </a:r>
            <a:endParaRPr lang="en-US" dirty="0">
              <a:solidFill>
                <a:schemeClr val="tx1"/>
              </a:solidFill>
              <a:latin typeface="Google Sans"/>
            </a:endParaRPr>
          </a:p>
          <a:p>
            <a:endParaRPr lang="fr-FR" dirty="0"/>
          </a:p>
        </p:txBody>
      </p:sp>
      <p:pic>
        <p:nvPicPr>
          <p:cNvPr id="9" name="Image 8">
            <a:extLst>
              <a:ext uri="{FF2B5EF4-FFF2-40B4-BE49-F238E27FC236}">
                <a16:creationId xmlns:a16="http://schemas.microsoft.com/office/drawing/2014/main" id="{B7AA33C1-7356-EEB9-B6C2-EE4C89DA5C4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693247" y="650530"/>
            <a:ext cx="1683385" cy="3842440"/>
          </a:xfrm>
          <a:prstGeom prst="rect">
            <a:avLst/>
          </a:prstGeom>
          <a:noFill/>
          <a:ln>
            <a:noFill/>
          </a:ln>
        </p:spPr>
      </p:pic>
    </p:spTree>
    <p:extLst>
      <p:ext uri="{BB962C8B-B14F-4D97-AF65-F5344CB8AC3E}">
        <p14:creationId xmlns:p14="http://schemas.microsoft.com/office/powerpoint/2010/main" val="16581422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24</a:t>
            </a:fld>
            <a:endParaRPr lang="fr-FR" dirty="0"/>
          </a:p>
        </p:txBody>
      </p:sp>
      <p:sp>
        <p:nvSpPr>
          <p:cNvPr id="4" name="ZoneTexte 3">
            <a:extLst>
              <a:ext uri="{FF2B5EF4-FFF2-40B4-BE49-F238E27FC236}">
                <a16:creationId xmlns:a16="http://schemas.microsoft.com/office/drawing/2014/main" id="{5A572E6D-2408-2FC6-8C5F-641A34180ADE}"/>
              </a:ext>
            </a:extLst>
          </p:cNvPr>
          <p:cNvSpPr txBox="1"/>
          <p:nvPr/>
        </p:nvSpPr>
        <p:spPr>
          <a:xfrm>
            <a:off x="559561" y="1132894"/>
            <a:ext cx="4586176" cy="1438855"/>
          </a:xfrm>
          <a:prstGeom prst="rect">
            <a:avLst/>
          </a:prstGeom>
          <a:noFill/>
        </p:spPr>
        <p:txBody>
          <a:bodyPr wrap="square">
            <a:spAutoFit/>
          </a:bodyPr>
          <a:lstStyle/>
          <a:p>
            <a:pPr algn="l">
              <a:lnSpc>
                <a:spcPts val="1500"/>
              </a:lnSpc>
              <a:spcAft>
                <a:spcPts val="225"/>
              </a:spcAft>
            </a:pPr>
            <a:r>
              <a:rPr lang="en-US" b="0" i="0" dirty="0">
                <a:solidFill>
                  <a:schemeClr val="tx1"/>
                </a:solidFill>
                <a:effectLst/>
                <a:latin typeface="Google Sans Text"/>
              </a:rPr>
              <a:t>This scenario simulated real-world disasters. First, we abruptly powered off a physical </a:t>
            </a:r>
            <a:r>
              <a:rPr lang="en-US" b="0" i="0" dirty="0" err="1">
                <a:solidFill>
                  <a:schemeClr val="tx1"/>
                </a:solidFill>
                <a:effectLst/>
                <a:latin typeface="Google Sans Text"/>
              </a:rPr>
              <a:t>Proxmox</a:t>
            </a:r>
            <a:r>
              <a:rPr lang="en-US" b="0" i="0" dirty="0">
                <a:solidFill>
                  <a:schemeClr val="tx1"/>
                </a:solidFill>
                <a:effectLst/>
                <a:latin typeface="Google Sans Text"/>
              </a:rPr>
              <a:t> host. Second, we shut down a critical Kubernetes control-plane node. In both cases, the system's high-availability mechanisms automatically took over—</a:t>
            </a:r>
            <a:r>
              <a:rPr lang="en-US" b="0" i="0" dirty="0" err="1">
                <a:solidFill>
                  <a:schemeClr val="tx1"/>
                </a:solidFill>
                <a:effectLst/>
                <a:latin typeface="Google Sans Text"/>
              </a:rPr>
              <a:t>Proxmox</a:t>
            </a:r>
            <a:r>
              <a:rPr lang="en-US" b="0" i="0" dirty="0">
                <a:solidFill>
                  <a:schemeClr val="tx1"/>
                </a:solidFill>
                <a:effectLst/>
                <a:latin typeface="Google Sans Text"/>
              </a:rPr>
              <a:t> HA migrated the VM, and the k3s cluster remained fully operational—proving the platform's robust, multi-layered resilience.</a:t>
            </a:r>
          </a:p>
        </p:txBody>
      </p:sp>
      <p:sp>
        <p:nvSpPr>
          <p:cNvPr id="6" name="ZoneTexte 5">
            <a:extLst>
              <a:ext uri="{FF2B5EF4-FFF2-40B4-BE49-F238E27FC236}">
                <a16:creationId xmlns:a16="http://schemas.microsoft.com/office/drawing/2014/main" id="{51BD62D1-61D5-E11C-6A43-18D442A3816E}"/>
              </a:ext>
            </a:extLst>
          </p:cNvPr>
          <p:cNvSpPr txBox="1"/>
          <p:nvPr/>
        </p:nvSpPr>
        <p:spPr>
          <a:xfrm>
            <a:off x="2927497" y="396407"/>
            <a:ext cx="3289005" cy="577081"/>
          </a:xfrm>
          <a:prstGeom prst="rect">
            <a:avLst/>
          </a:prstGeom>
          <a:noFill/>
        </p:spPr>
        <p:txBody>
          <a:bodyPr wrap="square" rtlCol="0">
            <a:spAutoFit/>
          </a:bodyPr>
          <a:lstStyle/>
          <a:p>
            <a:pPr>
              <a:lnSpc>
                <a:spcPts val="2100"/>
              </a:lnSpc>
            </a:pPr>
            <a:r>
              <a:rPr lang="en-US" b="1" dirty="0">
                <a:solidFill>
                  <a:schemeClr val="tx1"/>
                </a:solidFill>
                <a:latin typeface="Google Sans"/>
              </a:rPr>
              <a:t>Scenario 2: Multi-Layered Fault Tolerance</a:t>
            </a:r>
            <a:endParaRPr lang="en-US" dirty="0">
              <a:solidFill>
                <a:schemeClr val="tx1"/>
              </a:solidFill>
              <a:latin typeface="Google Sans"/>
            </a:endParaRPr>
          </a:p>
          <a:p>
            <a:endParaRPr lang="fr-FR" dirty="0"/>
          </a:p>
        </p:txBody>
      </p:sp>
      <p:pic>
        <p:nvPicPr>
          <p:cNvPr id="7" name="Image 6">
            <a:extLst>
              <a:ext uri="{FF2B5EF4-FFF2-40B4-BE49-F238E27FC236}">
                <a16:creationId xmlns:a16="http://schemas.microsoft.com/office/drawing/2014/main" id="{E87227CB-1ED6-6EB7-31F3-93D2B60F4A6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25757" y="891015"/>
            <a:ext cx="1616989" cy="3361469"/>
          </a:xfrm>
          <a:prstGeom prst="rect">
            <a:avLst/>
          </a:prstGeom>
          <a:noFill/>
          <a:ln>
            <a:noFill/>
          </a:ln>
        </p:spPr>
      </p:pic>
      <p:pic>
        <p:nvPicPr>
          <p:cNvPr id="8" name="Image 7">
            <a:extLst>
              <a:ext uri="{FF2B5EF4-FFF2-40B4-BE49-F238E27FC236}">
                <a16:creationId xmlns:a16="http://schemas.microsoft.com/office/drawing/2014/main" id="{B5D19F1D-236A-6295-1D44-20170BE3640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9561" y="3005344"/>
            <a:ext cx="4586176" cy="1247140"/>
          </a:xfrm>
          <a:prstGeom prst="rect">
            <a:avLst/>
          </a:prstGeom>
          <a:noFill/>
          <a:ln>
            <a:noFill/>
          </a:ln>
        </p:spPr>
      </p:pic>
      <p:pic>
        <p:nvPicPr>
          <p:cNvPr id="9" name="Image 8">
            <a:extLst>
              <a:ext uri="{FF2B5EF4-FFF2-40B4-BE49-F238E27FC236}">
                <a16:creationId xmlns:a16="http://schemas.microsoft.com/office/drawing/2014/main" id="{A0715514-9C89-F098-BF38-5D9D51D70BE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308769" y="891015"/>
            <a:ext cx="1616988" cy="3361470"/>
          </a:xfrm>
          <a:prstGeom prst="rect">
            <a:avLst/>
          </a:prstGeom>
          <a:noFill/>
          <a:ln>
            <a:noFill/>
          </a:ln>
        </p:spPr>
      </p:pic>
    </p:spTree>
    <p:extLst>
      <p:ext uri="{BB962C8B-B14F-4D97-AF65-F5344CB8AC3E}">
        <p14:creationId xmlns:p14="http://schemas.microsoft.com/office/powerpoint/2010/main" val="32177650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25</a:t>
            </a:fld>
            <a:endParaRPr lang="fr-FR" dirty="0"/>
          </a:p>
        </p:txBody>
      </p:sp>
      <p:sp>
        <p:nvSpPr>
          <p:cNvPr id="4" name="ZoneTexte 3">
            <a:extLst>
              <a:ext uri="{FF2B5EF4-FFF2-40B4-BE49-F238E27FC236}">
                <a16:creationId xmlns:a16="http://schemas.microsoft.com/office/drawing/2014/main" id="{4D8084A3-1F40-1815-E608-8C55287A820C}"/>
              </a:ext>
            </a:extLst>
          </p:cNvPr>
          <p:cNvSpPr txBox="1"/>
          <p:nvPr/>
        </p:nvSpPr>
        <p:spPr>
          <a:xfrm>
            <a:off x="464289" y="938722"/>
            <a:ext cx="3778102" cy="1823576"/>
          </a:xfrm>
          <a:prstGeom prst="rect">
            <a:avLst/>
          </a:prstGeom>
          <a:noFill/>
        </p:spPr>
        <p:txBody>
          <a:bodyPr wrap="square">
            <a:spAutoFit/>
          </a:bodyPr>
          <a:lstStyle/>
          <a:p>
            <a:pPr algn="l">
              <a:lnSpc>
                <a:spcPts val="1500"/>
              </a:lnSpc>
              <a:spcAft>
                <a:spcPts val="225"/>
              </a:spcAft>
            </a:pPr>
            <a:r>
              <a:rPr lang="en-US" b="0" i="0" dirty="0">
                <a:solidFill>
                  <a:schemeClr val="tx1"/>
                </a:solidFill>
                <a:effectLst/>
                <a:latin typeface="Google Sans Text"/>
              </a:rPr>
              <a:t>This scenario demonstrated the platform's practical utility. We deployed a standard web application using a Kubernetes manifest. The system correctly scheduled the application pods, and the software-defined network (using </a:t>
            </a:r>
            <a:r>
              <a:rPr lang="en-US" b="0" i="0" dirty="0" err="1">
                <a:solidFill>
                  <a:schemeClr val="tx1"/>
                </a:solidFill>
                <a:effectLst/>
                <a:latin typeface="Google Sans Text"/>
              </a:rPr>
              <a:t>MetalLB</a:t>
            </a:r>
            <a:r>
              <a:rPr lang="en-US" b="0" i="0" dirty="0">
                <a:solidFill>
                  <a:schemeClr val="tx1"/>
                </a:solidFill>
                <a:effectLst/>
                <a:latin typeface="Google Sans Text"/>
              </a:rPr>
              <a:t>) automatically assigned an external IP, making the service accessible. This test confirmed that all layers work together to successfully run and expose applications.</a:t>
            </a:r>
          </a:p>
        </p:txBody>
      </p:sp>
      <p:pic>
        <p:nvPicPr>
          <p:cNvPr id="6" name="Image 5">
            <a:extLst>
              <a:ext uri="{FF2B5EF4-FFF2-40B4-BE49-F238E27FC236}">
                <a16:creationId xmlns:a16="http://schemas.microsoft.com/office/drawing/2014/main" id="{1C69E5DF-6471-C360-9466-5EF49A72C79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408968" y="908709"/>
            <a:ext cx="4274288" cy="2075962"/>
          </a:xfrm>
          <a:prstGeom prst="rect">
            <a:avLst/>
          </a:prstGeom>
          <a:noFill/>
          <a:ln>
            <a:noFill/>
          </a:ln>
        </p:spPr>
      </p:pic>
      <p:sp>
        <p:nvSpPr>
          <p:cNvPr id="9" name="ZoneTexte 8">
            <a:extLst>
              <a:ext uri="{FF2B5EF4-FFF2-40B4-BE49-F238E27FC236}">
                <a16:creationId xmlns:a16="http://schemas.microsoft.com/office/drawing/2014/main" id="{66DAF94B-1B88-B562-AF1C-916308AB62FC}"/>
              </a:ext>
            </a:extLst>
          </p:cNvPr>
          <p:cNvSpPr txBox="1"/>
          <p:nvPr/>
        </p:nvSpPr>
        <p:spPr>
          <a:xfrm>
            <a:off x="2516372" y="439346"/>
            <a:ext cx="4111256" cy="523220"/>
          </a:xfrm>
          <a:prstGeom prst="rect">
            <a:avLst/>
          </a:prstGeom>
          <a:noFill/>
        </p:spPr>
        <p:txBody>
          <a:bodyPr wrap="square" rtlCol="0">
            <a:spAutoFit/>
          </a:bodyPr>
          <a:lstStyle/>
          <a:p>
            <a:r>
              <a:rPr lang="en-US" b="1" dirty="0">
                <a:solidFill>
                  <a:schemeClr val="tx1"/>
                </a:solidFill>
                <a:latin typeface="Google Sans"/>
              </a:rPr>
              <a:t>Scenario 3: End-to-End Application Deployment</a:t>
            </a:r>
          </a:p>
          <a:p>
            <a:endParaRPr lang="fr-FR" dirty="0"/>
          </a:p>
        </p:txBody>
      </p:sp>
      <p:pic>
        <p:nvPicPr>
          <p:cNvPr id="10" name="Image 9">
            <a:extLst>
              <a:ext uri="{FF2B5EF4-FFF2-40B4-BE49-F238E27FC236}">
                <a16:creationId xmlns:a16="http://schemas.microsoft.com/office/drawing/2014/main" id="{9C0555A2-183E-9B49-75B7-147F3FCC460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693862" y="3339613"/>
            <a:ext cx="5756275" cy="768985"/>
          </a:xfrm>
          <a:prstGeom prst="rect">
            <a:avLst/>
          </a:prstGeom>
          <a:noFill/>
          <a:ln>
            <a:noFill/>
          </a:ln>
        </p:spPr>
      </p:pic>
    </p:spTree>
    <p:extLst>
      <p:ext uri="{BB962C8B-B14F-4D97-AF65-F5344CB8AC3E}">
        <p14:creationId xmlns:p14="http://schemas.microsoft.com/office/powerpoint/2010/main" val="1457507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26</a:t>
            </a:fld>
            <a:endParaRPr lang="fr-FR" dirty="0"/>
          </a:p>
        </p:txBody>
      </p:sp>
      <p:pic>
        <p:nvPicPr>
          <p:cNvPr id="3" name="Picture 2"/>
          <p:cNvPicPr>
            <a:picLocks noChangeAspect="1"/>
          </p:cNvPicPr>
          <p:nvPr/>
        </p:nvPicPr>
        <p:blipFill>
          <a:blip r:embed="rId3"/>
          <a:stretch>
            <a:fillRect/>
          </a:stretch>
        </p:blipFill>
        <p:spPr>
          <a:xfrm>
            <a:off x="1708822" y="2651080"/>
            <a:ext cx="5749501" cy="1923437"/>
          </a:xfrm>
          <a:prstGeom prst="rect">
            <a:avLst/>
          </a:prstGeom>
        </p:spPr>
      </p:pic>
      <p:sp>
        <p:nvSpPr>
          <p:cNvPr id="4" name="ZoneTexte 3">
            <a:extLst>
              <a:ext uri="{FF2B5EF4-FFF2-40B4-BE49-F238E27FC236}">
                <a16:creationId xmlns:a16="http://schemas.microsoft.com/office/drawing/2014/main" id="{B26A7CD9-83A7-00CE-2366-2EF1879536DC}"/>
              </a:ext>
            </a:extLst>
          </p:cNvPr>
          <p:cNvSpPr txBox="1"/>
          <p:nvPr/>
        </p:nvSpPr>
        <p:spPr>
          <a:xfrm>
            <a:off x="797583" y="1122650"/>
            <a:ext cx="7548834" cy="1384995"/>
          </a:xfrm>
          <a:prstGeom prst="rect">
            <a:avLst/>
          </a:prstGeom>
          <a:noFill/>
        </p:spPr>
        <p:txBody>
          <a:bodyPr wrap="square">
            <a:spAutoFit/>
          </a:bodyPr>
          <a:lstStyle/>
          <a:p>
            <a:r>
              <a:rPr lang="en-US" dirty="0"/>
              <a:t>This scenario validated the platform's core innovation: intelligent automation. We provided a high-level, natural language command to the system. The Agentic AI correctly interpreted our intent, analyzed the cluster's state, and automatically generated a complete and optimized Terraform configuration file for the smart provisioning of a VM into </a:t>
            </a:r>
            <a:r>
              <a:rPr lang="en-US" dirty="0" err="1"/>
              <a:t>Proxmox</a:t>
            </a:r>
            <a:r>
              <a:rPr lang="en-US" dirty="0"/>
              <a:t>. This test confirmed the AI's ability to bridge the complex gap between simple human requests and low-level infrastructure execution, preventing costly over- and under-provisioning.</a:t>
            </a:r>
            <a:endParaRPr lang="fr-FR" dirty="0">
              <a:solidFill>
                <a:schemeClr val="tx1"/>
              </a:solidFill>
            </a:endParaRPr>
          </a:p>
        </p:txBody>
      </p:sp>
      <p:sp>
        <p:nvSpPr>
          <p:cNvPr id="5" name="ZoneTexte 6">
            <a:extLst>
              <a:ext uri="{FF2B5EF4-FFF2-40B4-BE49-F238E27FC236}">
                <a16:creationId xmlns:a16="http://schemas.microsoft.com/office/drawing/2014/main" id="{E4F6401C-374B-174F-8C8E-72022B660E0F}"/>
              </a:ext>
            </a:extLst>
          </p:cNvPr>
          <p:cNvSpPr txBox="1"/>
          <p:nvPr/>
        </p:nvSpPr>
        <p:spPr>
          <a:xfrm>
            <a:off x="2180206" y="439346"/>
            <a:ext cx="4783588" cy="738664"/>
          </a:xfrm>
          <a:prstGeom prst="rect">
            <a:avLst/>
          </a:prstGeom>
          <a:noFill/>
        </p:spPr>
        <p:txBody>
          <a:bodyPr wrap="square" rtlCol="0">
            <a:spAutoFit/>
          </a:bodyPr>
          <a:lstStyle/>
          <a:p>
            <a:r>
              <a:rPr lang="en-US" b="1" dirty="0">
                <a:latin typeface="Calibri" panose="020F0502020204030204" pitchFamily="34" charset="0"/>
                <a:ea typeface="Calibri" panose="020F0502020204030204" pitchFamily="34" charset="0"/>
                <a:cs typeface="Arial" panose="020B0604020202020204" pitchFamily="34" charset="0"/>
              </a:rPr>
              <a:t>Scenario 4: Intelligent Provisioning with the Agentic AI Layer</a:t>
            </a:r>
            <a:endParaRPr lang="fr-FR" dirty="0"/>
          </a:p>
          <a:p>
            <a:endParaRPr lang="en-US" b="1" dirty="0">
              <a:solidFill>
                <a:schemeClr val="tx1"/>
              </a:solidFill>
              <a:latin typeface="Google Sans"/>
            </a:endParaRPr>
          </a:p>
          <a:p>
            <a:endParaRPr lang="fr-FR" dirty="0"/>
          </a:p>
        </p:txBody>
      </p:sp>
    </p:spTree>
    <p:extLst>
      <p:ext uri="{BB962C8B-B14F-4D97-AF65-F5344CB8AC3E}">
        <p14:creationId xmlns:p14="http://schemas.microsoft.com/office/powerpoint/2010/main" val="3234046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t>27</a:t>
            </a:fld>
            <a:endParaRPr lang="fr-F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347" y="765701"/>
            <a:ext cx="8191500" cy="4095750"/>
          </a:xfrm>
          <a:prstGeom prst="rect">
            <a:avLst/>
          </a:prstGeom>
        </p:spPr>
      </p:pic>
      <p:sp>
        <p:nvSpPr>
          <p:cNvPr id="4" name="Google Shape;1217;p64"/>
          <p:cNvSpPr txBox="1">
            <a:spLocks/>
          </p:cNvSpPr>
          <p:nvPr/>
        </p:nvSpPr>
        <p:spPr>
          <a:xfrm>
            <a:off x="547254" y="353289"/>
            <a:ext cx="7945582" cy="519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pPr>
              <a:spcAft>
                <a:spcPts val="800"/>
              </a:spcAft>
            </a:pPr>
            <a:r>
              <a:rPr lang="en-US" sz="2400" dirty="0"/>
              <a:t>architecture of the Smart Provisioning System</a:t>
            </a:r>
            <a:r>
              <a:rPr lang="fr-FR" sz="2400" dirty="0">
                <a:latin typeface="Aldrich" panose="020B0604020202020204" charset="0"/>
              </a:rPr>
              <a:t>:</a:t>
            </a:r>
          </a:p>
        </p:txBody>
      </p:sp>
    </p:spTree>
    <p:extLst>
      <p:ext uri="{BB962C8B-B14F-4D97-AF65-F5344CB8AC3E}">
        <p14:creationId xmlns:p14="http://schemas.microsoft.com/office/powerpoint/2010/main" val="24204216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63BA9612-00B5-460E-89FE-BC5F3FAB92E9}" type="slidenum">
              <a:rPr lang="fr-FR" smtClean="0"/>
              <a:t>28</a:t>
            </a:fld>
            <a:endParaRPr lang="fr-FR"/>
          </a:p>
        </p:txBody>
      </p:sp>
      <p:pic>
        <p:nvPicPr>
          <p:cNvPr id="5" name="Picture 4"/>
          <p:cNvPicPr>
            <a:picLocks noChangeAspect="1"/>
          </p:cNvPicPr>
          <p:nvPr/>
        </p:nvPicPr>
        <p:blipFill>
          <a:blip r:embed="rId2"/>
          <a:stretch>
            <a:fillRect/>
          </a:stretch>
        </p:blipFill>
        <p:spPr>
          <a:xfrm>
            <a:off x="4083299" y="518826"/>
            <a:ext cx="4635000" cy="1718467"/>
          </a:xfrm>
          <a:prstGeom prst="rect">
            <a:avLst/>
          </a:prstGeom>
        </p:spPr>
      </p:pic>
      <p:pic>
        <p:nvPicPr>
          <p:cNvPr id="6" name="Picture 5"/>
          <p:cNvPicPr>
            <a:picLocks noChangeAspect="1"/>
          </p:cNvPicPr>
          <p:nvPr/>
        </p:nvPicPr>
        <p:blipFill rotWithShape="1">
          <a:blip r:embed="rId3"/>
          <a:srcRect l="-4757" t="124" r="9600" b="-124"/>
          <a:stretch/>
        </p:blipFill>
        <p:spPr>
          <a:xfrm>
            <a:off x="3267986" y="2240280"/>
            <a:ext cx="5449824" cy="2425251"/>
          </a:xfrm>
          <a:prstGeom prst="rect">
            <a:avLst/>
          </a:prstGeom>
        </p:spPr>
      </p:pic>
      <p:sp>
        <p:nvSpPr>
          <p:cNvPr id="7" name="ZoneTexte 3">
            <a:extLst>
              <a:ext uri="{FF2B5EF4-FFF2-40B4-BE49-F238E27FC236}">
                <a16:creationId xmlns:a16="http://schemas.microsoft.com/office/drawing/2014/main" id="{4D8084A3-1F40-1815-E608-8C55287A820C}"/>
              </a:ext>
            </a:extLst>
          </p:cNvPr>
          <p:cNvSpPr txBox="1"/>
          <p:nvPr/>
        </p:nvSpPr>
        <p:spPr>
          <a:xfrm>
            <a:off x="392726" y="518826"/>
            <a:ext cx="3900977" cy="284693"/>
          </a:xfrm>
          <a:prstGeom prst="rect">
            <a:avLst/>
          </a:prstGeom>
          <a:noFill/>
        </p:spPr>
        <p:txBody>
          <a:bodyPr wrap="square">
            <a:spAutoFit/>
          </a:bodyPr>
          <a:lstStyle/>
          <a:p>
            <a:pPr algn="l">
              <a:lnSpc>
                <a:spcPts val="1500"/>
              </a:lnSpc>
              <a:spcAft>
                <a:spcPts val="225"/>
              </a:spcAft>
            </a:pPr>
            <a:r>
              <a:rPr lang="en-US" b="0" i="0" dirty="0">
                <a:solidFill>
                  <a:schemeClr val="tx1"/>
                </a:solidFill>
                <a:effectLst/>
                <a:latin typeface="Google Sans Text"/>
              </a:rPr>
              <a:t>result</a:t>
            </a:r>
          </a:p>
        </p:txBody>
      </p:sp>
      <p:sp>
        <p:nvSpPr>
          <p:cNvPr id="8" name="ZoneTexte 3">
            <a:extLst>
              <a:ext uri="{FF2B5EF4-FFF2-40B4-BE49-F238E27FC236}">
                <a16:creationId xmlns:a16="http://schemas.microsoft.com/office/drawing/2014/main" id="{4D8084A3-1F40-1815-E608-8C55287A820C}"/>
              </a:ext>
            </a:extLst>
          </p:cNvPr>
          <p:cNvSpPr txBox="1"/>
          <p:nvPr/>
        </p:nvSpPr>
        <p:spPr>
          <a:xfrm>
            <a:off x="389056" y="2667003"/>
            <a:ext cx="3069762" cy="284693"/>
          </a:xfrm>
          <a:prstGeom prst="rect">
            <a:avLst/>
          </a:prstGeom>
          <a:noFill/>
        </p:spPr>
        <p:txBody>
          <a:bodyPr wrap="square">
            <a:spAutoFit/>
          </a:bodyPr>
          <a:lstStyle/>
          <a:p>
            <a:pPr algn="l">
              <a:lnSpc>
                <a:spcPts val="1500"/>
              </a:lnSpc>
              <a:spcAft>
                <a:spcPts val="225"/>
              </a:spcAft>
            </a:pPr>
            <a:r>
              <a:rPr lang="en-US" dirty="0">
                <a:solidFill>
                  <a:schemeClr val="tx1"/>
                </a:solidFill>
                <a:latin typeface="Google Sans Text"/>
              </a:rPr>
              <a:t>Choice justification</a:t>
            </a:r>
            <a:endParaRPr lang="en-US" b="0" i="0" dirty="0">
              <a:solidFill>
                <a:schemeClr val="tx1"/>
              </a:solidFill>
              <a:effectLst/>
              <a:latin typeface="Google Sans Text"/>
            </a:endParaRPr>
          </a:p>
        </p:txBody>
      </p:sp>
    </p:spTree>
    <p:extLst>
      <p:ext uri="{BB962C8B-B14F-4D97-AF65-F5344CB8AC3E}">
        <p14:creationId xmlns:p14="http://schemas.microsoft.com/office/powerpoint/2010/main" val="34547867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42"/>
        <p:cNvGrpSpPr/>
        <p:nvPr/>
      </p:nvGrpSpPr>
      <p:grpSpPr>
        <a:xfrm>
          <a:off x="0" y="0"/>
          <a:ext cx="0" cy="0"/>
          <a:chOff x="0" y="0"/>
          <a:chExt cx="0" cy="0"/>
        </a:xfrm>
      </p:grpSpPr>
      <p:grpSp>
        <p:nvGrpSpPr>
          <p:cNvPr id="3243" name="Google Shape;3243;p105"/>
          <p:cNvGrpSpPr/>
          <p:nvPr/>
        </p:nvGrpSpPr>
        <p:grpSpPr>
          <a:xfrm rot="-2876240" flipH="1">
            <a:off x="7062061" y="371642"/>
            <a:ext cx="541141" cy="2225326"/>
            <a:chOff x="871338" y="1945155"/>
            <a:chExt cx="247109" cy="1016148"/>
          </a:xfrm>
        </p:grpSpPr>
        <p:sp>
          <p:nvSpPr>
            <p:cNvPr id="3244" name="Google Shape;3244;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7" name="Google Shape;3247;p105"/>
          <p:cNvSpPr txBox="1">
            <a:spLocks noGrp="1"/>
          </p:cNvSpPr>
          <p:nvPr>
            <p:ph type="ctrTitle"/>
          </p:nvPr>
        </p:nvSpPr>
        <p:spPr>
          <a:xfrm>
            <a:off x="4302700" y="1714500"/>
            <a:ext cx="3374100" cy="1289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CONCLUSION</a:t>
            </a:r>
            <a:endParaRPr dirty="0"/>
          </a:p>
        </p:txBody>
      </p:sp>
      <p:sp>
        <p:nvSpPr>
          <p:cNvPr id="3248" name="Google Shape;3248;p105"/>
          <p:cNvSpPr txBox="1">
            <a:spLocks noGrp="1"/>
          </p:cNvSpPr>
          <p:nvPr>
            <p:ph type="subTitle" idx="1"/>
          </p:nvPr>
        </p:nvSpPr>
        <p:spPr>
          <a:xfrm>
            <a:off x="4302700" y="3095225"/>
            <a:ext cx="2862000" cy="5853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 dirty="0"/>
              <a:t>Conclusion &amp; perspective</a:t>
            </a:r>
            <a:endParaRPr dirty="0"/>
          </a:p>
        </p:txBody>
      </p:sp>
      <p:sp>
        <p:nvSpPr>
          <p:cNvPr id="3249" name="Google Shape;3249;p105">
            <a:hlinkClick r:id="rId3" action="ppaction://hlinksldjump"/>
          </p:cNvPr>
          <p:cNvSpPr txBox="1">
            <a:spLocks noGrp="1"/>
          </p:cNvSpPr>
          <p:nvPr>
            <p:ph type="title" idx="2"/>
          </p:nvPr>
        </p:nvSpPr>
        <p:spPr>
          <a:xfrm>
            <a:off x="1044875" y="1714500"/>
            <a:ext cx="1914600" cy="128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06</a:t>
            </a:r>
            <a:endParaRPr dirty="0"/>
          </a:p>
        </p:txBody>
      </p:sp>
      <p:grpSp>
        <p:nvGrpSpPr>
          <p:cNvPr id="3250" name="Google Shape;3250;p105"/>
          <p:cNvGrpSpPr/>
          <p:nvPr/>
        </p:nvGrpSpPr>
        <p:grpSpPr>
          <a:xfrm rot="-4639502">
            <a:off x="1731607" y="2697918"/>
            <a:ext cx="541135" cy="2225350"/>
            <a:chOff x="871338" y="1945155"/>
            <a:chExt cx="247109" cy="1016148"/>
          </a:xfrm>
        </p:grpSpPr>
        <p:sp>
          <p:nvSpPr>
            <p:cNvPr id="3251" name="Google Shape;3251;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4" name="Google Shape;3254;p105">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05">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29</a:t>
            </a:fld>
            <a:endParaRPr lang="fr-FR"/>
          </a:p>
        </p:txBody>
      </p:sp>
    </p:spTree>
    <p:extLst>
      <p:ext uri="{BB962C8B-B14F-4D97-AF65-F5344CB8AC3E}">
        <p14:creationId xmlns:p14="http://schemas.microsoft.com/office/powerpoint/2010/main" val="698582354"/>
      </p:ext>
    </p:extLst>
  </p:cSld>
  <p:clrMapOvr>
    <a:masterClrMapping/>
  </p:clrMapOvr>
  <mc:AlternateContent xmlns:mc="http://schemas.openxmlformats.org/markup-compatibility/2006" xmlns:p14="http://schemas.microsoft.com/office/powerpoint/2010/main">
    <mc:Choice Requires="p14">
      <p:transition spd="slow">
        <p:push dir="r"/>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249"/>
                                        </p:tgtEl>
                                        <p:attrNameLst>
                                          <p:attrName>style.visibility</p:attrName>
                                        </p:attrNameLst>
                                      </p:cBhvr>
                                      <p:to>
                                        <p:strVal val="visible"/>
                                      </p:to>
                                    </p:set>
                                    <p:anim calcmode="lin" valueType="num">
                                      <p:cBhvr additive="base">
                                        <p:cTn id="7" dur="1000"/>
                                        <p:tgtEl>
                                          <p:spTgt spid="3249"/>
                                        </p:tgtEl>
                                        <p:attrNameLst>
                                          <p:attrName>ppt_w</p:attrName>
                                        </p:attrNameLst>
                                      </p:cBhvr>
                                      <p:tavLst>
                                        <p:tav tm="0">
                                          <p:val>
                                            <p:strVal val="0"/>
                                          </p:val>
                                        </p:tav>
                                        <p:tav tm="100000">
                                          <p:val>
                                            <p:strVal val="#ppt_w"/>
                                          </p:val>
                                        </p:tav>
                                      </p:tavLst>
                                    </p:anim>
                                    <p:anim calcmode="lin" valueType="num">
                                      <p:cBhvr additive="base">
                                        <p:cTn id="8" dur="1000"/>
                                        <p:tgtEl>
                                          <p:spTgt spid="3249"/>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 presetClass="entr" presetSubtype="1" fill="hold" nodeType="afterEffect">
                                  <p:stCondLst>
                                    <p:cond delay="0"/>
                                  </p:stCondLst>
                                  <p:childTnLst>
                                    <p:set>
                                      <p:cBhvr>
                                        <p:cTn id="11" dur="1" fill="hold">
                                          <p:stCondLst>
                                            <p:cond delay="0"/>
                                          </p:stCondLst>
                                        </p:cTn>
                                        <p:tgtEl>
                                          <p:spTgt spid="3243"/>
                                        </p:tgtEl>
                                        <p:attrNameLst>
                                          <p:attrName>style.visibility</p:attrName>
                                        </p:attrNameLst>
                                      </p:cBhvr>
                                      <p:to>
                                        <p:strVal val="visible"/>
                                      </p:to>
                                    </p:set>
                                    <p:anim calcmode="lin" valueType="num">
                                      <p:cBhvr additive="base">
                                        <p:cTn id="12" dur="1000"/>
                                        <p:tgtEl>
                                          <p:spTgt spid="3243"/>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250"/>
                                        </p:tgtEl>
                                        <p:attrNameLst>
                                          <p:attrName>style.visibility</p:attrName>
                                        </p:attrNameLst>
                                      </p:cBhvr>
                                      <p:to>
                                        <p:strVal val="visible"/>
                                      </p:to>
                                    </p:set>
                                    <p:anim calcmode="lin" valueType="num">
                                      <p:cBhvr additive="base">
                                        <p:cTn id="15" dur="1000"/>
                                        <p:tgtEl>
                                          <p:spTgt spid="32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51"/>
        <p:cNvGrpSpPr/>
        <p:nvPr/>
      </p:nvGrpSpPr>
      <p:grpSpPr>
        <a:xfrm>
          <a:off x="0" y="0"/>
          <a:ext cx="0" cy="0"/>
          <a:chOff x="0" y="0"/>
          <a:chExt cx="0" cy="0"/>
        </a:xfrm>
      </p:grpSpPr>
      <p:sp>
        <p:nvSpPr>
          <p:cNvPr id="1352" name="Google Shape;1352;p65"/>
          <p:cNvSpPr txBox="1">
            <a:spLocks noGrp="1"/>
          </p:cNvSpPr>
          <p:nvPr>
            <p:ph type="ctrTitle"/>
          </p:nvPr>
        </p:nvSpPr>
        <p:spPr>
          <a:xfrm>
            <a:off x="2492100" y="2123475"/>
            <a:ext cx="4159800" cy="11244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Introduction</a:t>
            </a:r>
            <a:endParaRPr dirty="0"/>
          </a:p>
        </p:txBody>
      </p:sp>
      <p:sp>
        <p:nvSpPr>
          <p:cNvPr id="1354" name="Google Shape;1354;p65">
            <a:hlinkClick r:id="rId3" action="ppaction://hlinksldjump"/>
          </p:cNvPr>
          <p:cNvSpPr txBox="1">
            <a:spLocks noGrp="1"/>
          </p:cNvSpPr>
          <p:nvPr>
            <p:ph type="title" idx="2"/>
          </p:nvPr>
        </p:nvSpPr>
        <p:spPr>
          <a:xfrm>
            <a:off x="2492100" y="1483386"/>
            <a:ext cx="4159800" cy="704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01</a:t>
            </a:r>
            <a:endParaRPr dirty="0"/>
          </a:p>
        </p:txBody>
      </p:sp>
      <p:sp>
        <p:nvSpPr>
          <p:cNvPr id="1355" name="Google Shape;1355;p65"/>
          <p:cNvSpPr/>
          <p:nvPr/>
        </p:nvSpPr>
        <p:spPr>
          <a:xfrm>
            <a:off x="3655800" y="3866701"/>
            <a:ext cx="1832405" cy="244805"/>
          </a:xfrm>
          <a:custGeom>
            <a:avLst/>
            <a:gdLst/>
            <a:ahLst/>
            <a:cxnLst/>
            <a:rect l="l" t="t" r="r" b="b"/>
            <a:pathLst>
              <a:path w="55866" h="7463" extrusionOk="0">
                <a:moveTo>
                  <a:pt x="16082" y="0"/>
                </a:moveTo>
                <a:cubicBezTo>
                  <a:pt x="15991" y="0"/>
                  <a:pt x="15916" y="25"/>
                  <a:pt x="15866" y="75"/>
                </a:cubicBezTo>
                <a:lnTo>
                  <a:pt x="8247" y="6542"/>
                </a:lnTo>
                <a:lnTo>
                  <a:pt x="728" y="75"/>
                </a:lnTo>
                <a:cubicBezTo>
                  <a:pt x="634" y="34"/>
                  <a:pt x="528" y="10"/>
                  <a:pt x="428" y="10"/>
                </a:cubicBezTo>
                <a:cubicBezTo>
                  <a:pt x="287" y="10"/>
                  <a:pt x="160" y="58"/>
                  <a:pt x="101" y="176"/>
                </a:cubicBezTo>
                <a:cubicBezTo>
                  <a:pt x="1" y="276"/>
                  <a:pt x="1" y="602"/>
                  <a:pt x="101" y="702"/>
                </a:cubicBezTo>
                <a:lnTo>
                  <a:pt x="8021" y="7369"/>
                </a:lnTo>
                <a:cubicBezTo>
                  <a:pt x="8084" y="7431"/>
                  <a:pt x="8165" y="7463"/>
                  <a:pt x="8256" y="7463"/>
                </a:cubicBezTo>
                <a:cubicBezTo>
                  <a:pt x="8347" y="7463"/>
                  <a:pt x="8447" y="7431"/>
                  <a:pt x="8547" y="7369"/>
                </a:cubicBezTo>
                <a:lnTo>
                  <a:pt x="16066" y="1003"/>
                </a:lnTo>
                <a:lnTo>
                  <a:pt x="23685" y="7369"/>
                </a:lnTo>
                <a:cubicBezTo>
                  <a:pt x="23748" y="7431"/>
                  <a:pt x="23854" y="7463"/>
                  <a:pt x="23958" y="7463"/>
                </a:cubicBezTo>
                <a:cubicBezTo>
                  <a:pt x="24061" y="7463"/>
                  <a:pt x="24161" y="7431"/>
                  <a:pt x="24212" y="7369"/>
                </a:cubicBezTo>
                <a:lnTo>
                  <a:pt x="31831" y="1003"/>
                </a:lnTo>
                <a:lnTo>
                  <a:pt x="39349" y="7369"/>
                </a:lnTo>
                <a:cubicBezTo>
                  <a:pt x="39462" y="7431"/>
                  <a:pt x="39569" y="7463"/>
                  <a:pt x="39672" y="7463"/>
                </a:cubicBezTo>
                <a:cubicBezTo>
                  <a:pt x="39776" y="7463"/>
                  <a:pt x="39876" y="7431"/>
                  <a:pt x="39976" y="7369"/>
                </a:cubicBezTo>
                <a:lnTo>
                  <a:pt x="47495" y="1003"/>
                </a:lnTo>
                <a:lnTo>
                  <a:pt x="55139" y="7369"/>
                </a:lnTo>
                <a:cubicBezTo>
                  <a:pt x="55225" y="7422"/>
                  <a:pt x="55310" y="7453"/>
                  <a:pt x="55388" y="7453"/>
                </a:cubicBezTo>
                <a:cubicBezTo>
                  <a:pt x="55493" y="7453"/>
                  <a:pt x="55583" y="7398"/>
                  <a:pt x="55640" y="7268"/>
                </a:cubicBezTo>
                <a:cubicBezTo>
                  <a:pt x="55866" y="7168"/>
                  <a:pt x="55866" y="6867"/>
                  <a:pt x="55640" y="6742"/>
                </a:cubicBezTo>
                <a:lnTo>
                  <a:pt x="47821" y="75"/>
                </a:lnTo>
                <a:cubicBezTo>
                  <a:pt x="47720" y="25"/>
                  <a:pt x="47614" y="0"/>
                  <a:pt x="47520" y="0"/>
                </a:cubicBezTo>
                <a:cubicBezTo>
                  <a:pt x="47426" y="0"/>
                  <a:pt x="47345" y="25"/>
                  <a:pt x="47294" y="75"/>
                </a:cubicBezTo>
                <a:lnTo>
                  <a:pt x="39675" y="6542"/>
                </a:lnTo>
                <a:lnTo>
                  <a:pt x="32056" y="75"/>
                </a:lnTo>
                <a:cubicBezTo>
                  <a:pt x="32006" y="25"/>
                  <a:pt x="31925" y="0"/>
                  <a:pt x="31831" y="0"/>
                </a:cubicBezTo>
                <a:cubicBezTo>
                  <a:pt x="31737" y="0"/>
                  <a:pt x="31630" y="25"/>
                  <a:pt x="31530" y="75"/>
                </a:cubicBezTo>
                <a:lnTo>
                  <a:pt x="24011" y="6542"/>
                </a:lnTo>
                <a:lnTo>
                  <a:pt x="16392" y="75"/>
                </a:lnTo>
                <a:cubicBezTo>
                  <a:pt x="16279" y="25"/>
                  <a:pt x="16173" y="0"/>
                  <a:pt x="160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 name="Google Shape;1356;p65"/>
          <p:cNvGrpSpPr/>
          <p:nvPr/>
        </p:nvGrpSpPr>
        <p:grpSpPr>
          <a:xfrm rot="10667963">
            <a:off x="7458206" y="1380526"/>
            <a:ext cx="1385983" cy="2705355"/>
            <a:chOff x="409722" y="228600"/>
            <a:chExt cx="1385931" cy="2705253"/>
          </a:xfrm>
        </p:grpSpPr>
        <p:grpSp>
          <p:nvGrpSpPr>
            <p:cNvPr id="1357" name="Google Shape;1357;p65"/>
            <p:cNvGrpSpPr/>
            <p:nvPr/>
          </p:nvGrpSpPr>
          <p:grpSpPr>
            <a:xfrm rot="-617154" flipH="1">
              <a:off x="575967" y="402323"/>
              <a:ext cx="1053440" cy="2450002"/>
              <a:chOff x="3817855" y="1437512"/>
              <a:chExt cx="541146" cy="1128254"/>
            </a:xfrm>
          </p:grpSpPr>
          <p:sp>
            <p:nvSpPr>
              <p:cNvPr id="1358" name="Google Shape;1358;p65"/>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5"/>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 name="Google Shape;1360;p65"/>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65"/>
          <p:cNvGrpSpPr/>
          <p:nvPr/>
        </p:nvGrpSpPr>
        <p:grpSpPr>
          <a:xfrm rot="-230834">
            <a:off x="262018" y="1063686"/>
            <a:ext cx="1386005" cy="2705399"/>
            <a:chOff x="409722" y="228600"/>
            <a:chExt cx="1385931" cy="2705253"/>
          </a:xfrm>
        </p:grpSpPr>
        <p:grpSp>
          <p:nvGrpSpPr>
            <p:cNvPr id="1362" name="Google Shape;1362;p65"/>
            <p:cNvGrpSpPr/>
            <p:nvPr/>
          </p:nvGrpSpPr>
          <p:grpSpPr>
            <a:xfrm rot="-617154" flipH="1">
              <a:off x="575967" y="402323"/>
              <a:ext cx="1053440" cy="2450002"/>
              <a:chOff x="3817855" y="1437512"/>
              <a:chExt cx="541146" cy="1128254"/>
            </a:xfrm>
          </p:grpSpPr>
          <p:sp>
            <p:nvSpPr>
              <p:cNvPr id="1363" name="Google Shape;1363;p65"/>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5"/>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 name="Google Shape;1365;p65"/>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 name="Google Shape;1366;p65">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5">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lide Number Placeholder 2"/>
          <p:cNvSpPr>
            <a:spLocks noGrp="1"/>
          </p:cNvSpPr>
          <p:nvPr>
            <p:ph type="sldNum" sz="quarter" idx="10"/>
          </p:nvPr>
        </p:nvSpPr>
        <p:spPr/>
        <p:txBody>
          <a:bodyPr/>
          <a:lstStyle/>
          <a:p>
            <a:fld id="{63BA9612-00B5-460E-89FE-BC5F3FAB92E9}" type="slidenum">
              <a:rPr lang="fr-FR" smtClean="0"/>
              <a:t>3</a:t>
            </a:fld>
            <a:endParaRPr lang="fr-FR" dirty="0"/>
          </a:p>
        </p:txBody>
      </p:sp>
    </p:spTree>
  </p:cSld>
  <p:clrMapOvr>
    <a:masterClrMapping/>
  </p:clrMapOvr>
  <mc:AlternateContent xmlns:mc="http://schemas.openxmlformats.org/markup-compatibility/2006" xmlns:p14="http://schemas.microsoft.com/office/powerpoint/2010/main">
    <mc:Choice Requires="p14">
      <p:transition spd="slow">
        <p:push dir="r"/>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354"/>
                                        </p:tgtEl>
                                        <p:attrNameLst>
                                          <p:attrName>style.visibility</p:attrName>
                                        </p:attrNameLst>
                                      </p:cBhvr>
                                      <p:to>
                                        <p:strVal val="visible"/>
                                      </p:to>
                                    </p:set>
                                    <p:anim calcmode="lin" valueType="num">
                                      <p:cBhvr additive="base">
                                        <p:cTn id="7" dur="1000"/>
                                        <p:tgtEl>
                                          <p:spTgt spid="1354"/>
                                        </p:tgtEl>
                                        <p:attrNameLst>
                                          <p:attrName>ppt_w</p:attrName>
                                        </p:attrNameLst>
                                      </p:cBhvr>
                                      <p:tavLst>
                                        <p:tav tm="0">
                                          <p:val>
                                            <p:strVal val="0"/>
                                          </p:val>
                                        </p:tav>
                                        <p:tav tm="100000">
                                          <p:val>
                                            <p:strVal val="#ppt_w"/>
                                          </p:val>
                                        </p:tav>
                                      </p:tavLst>
                                    </p:anim>
                                    <p:anim calcmode="lin" valueType="num">
                                      <p:cBhvr additive="base">
                                        <p:cTn id="8" dur="1000"/>
                                        <p:tgtEl>
                                          <p:spTgt spid="1354"/>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1355"/>
                                        </p:tgtEl>
                                        <p:attrNameLst>
                                          <p:attrName>style.visibility</p:attrName>
                                        </p:attrNameLst>
                                      </p:cBhvr>
                                      <p:to>
                                        <p:strVal val="visible"/>
                                      </p:to>
                                    </p:set>
                                    <p:anim calcmode="lin" valueType="num">
                                      <p:cBhvr additive="base">
                                        <p:cTn id="12" dur="1000"/>
                                        <p:tgtEl>
                                          <p:spTgt spid="1355"/>
                                        </p:tgtEl>
                                        <p:attrNameLst>
                                          <p:attrName>ppt_y</p:attrName>
                                        </p:attrNameLst>
                                      </p:cBhvr>
                                      <p:tavLst>
                                        <p:tav tm="0">
                                          <p:val>
                                            <p:strVal val="#ppt_y+1"/>
                                          </p:val>
                                        </p:tav>
                                        <p:tav tm="100000">
                                          <p:val>
                                            <p:strVal val="#ppt_y"/>
                                          </p:val>
                                        </p:tav>
                                      </p:tavLst>
                                    </p:anim>
                                  </p:childTnLst>
                                </p:cTn>
                              </p:par>
                            </p:childTnLst>
                          </p:cTn>
                        </p:par>
                        <p:par>
                          <p:cTn id="13" fill="hold">
                            <p:stCondLst>
                              <p:cond delay="2000"/>
                            </p:stCondLst>
                            <p:childTnLst>
                              <p:par>
                                <p:cTn id="14" presetID="2" presetClass="entr" presetSubtype="2" fill="hold" nodeType="afterEffect">
                                  <p:stCondLst>
                                    <p:cond delay="0"/>
                                  </p:stCondLst>
                                  <p:childTnLst>
                                    <p:set>
                                      <p:cBhvr>
                                        <p:cTn id="15" dur="1" fill="hold">
                                          <p:stCondLst>
                                            <p:cond delay="0"/>
                                          </p:stCondLst>
                                        </p:cTn>
                                        <p:tgtEl>
                                          <p:spTgt spid="1356"/>
                                        </p:tgtEl>
                                        <p:attrNameLst>
                                          <p:attrName>style.visibility</p:attrName>
                                        </p:attrNameLst>
                                      </p:cBhvr>
                                      <p:to>
                                        <p:strVal val="visible"/>
                                      </p:to>
                                    </p:set>
                                    <p:anim calcmode="lin" valueType="num">
                                      <p:cBhvr additive="base">
                                        <p:cTn id="16" dur="1000"/>
                                        <p:tgtEl>
                                          <p:spTgt spid="1356"/>
                                        </p:tgtEl>
                                        <p:attrNameLst>
                                          <p:attrName>ppt_x</p:attrName>
                                        </p:attrNameLst>
                                      </p:cBhvr>
                                      <p:tavLst>
                                        <p:tav tm="0">
                                          <p:val>
                                            <p:strVal val="#ppt_x+1"/>
                                          </p:val>
                                        </p:tav>
                                        <p:tav tm="100000">
                                          <p:val>
                                            <p:strVal val="#ppt_x"/>
                                          </p:val>
                                        </p:tav>
                                      </p:tavLst>
                                    </p:anim>
                                  </p:childTnLst>
                                </p:cTn>
                              </p:par>
                              <p:par>
                                <p:cTn id="17" presetID="2" presetClass="entr" presetSubtype="8" fill="hold" nodeType="withEffect">
                                  <p:stCondLst>
                                    <p:cond delay="0"/>
                                  </p:stCondLst>
                                  <p:childTnLst>
                                    <p:set>
                                      <p:cBhvr>
                                        <p:cTn id="18" dur="1" fill="hold">
                                          <p:stCondLst>
                                            <p:cond delay="0"/>
                                          </p:stCondLst>
                                        </p:cTn>
                                        <p:tgtEl>
                                          <p:spTgt spid="1361"/>
                                        </p:tgtEl>
                                        <p:attrNameLst>
                                          <p:attrName>style.visibility</p:attrName>
                                        </p:attrNameLst>
                                      </p:cBhvr>
                                      <p:to>
                                        <p:strVal val="visible"/>
                                      </p:to>
                                    </p:set>
                                    <p:anim calcmode="lin" valueType="num">
                                      <p:cBhvr additive="base">
                                        <p:cTn id="19" dur="1000"/>
                                        <p:tgtEl>
                                          <p:spTgt spid="136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76548" y="1331295"/>
            <a:ext cx="7813963" cy="2308324"/>
          </a:xfrm>
          <a:prstGeom prst="rect">
            <a:avLst/>
          </a:prstGeom>
        </p:spPr>
        <p:txBody>
          <a:bodyPr wrap="square">
            <a:spAutoFit/>
          </a:bodyPr>
          <a:lstStyle/>
          <a:p>
            <a:br>
              <a:rPr lang="en-US" sz="1600" dirty="0">
                <a:latin typeface="Century Gothic" panose="020B0502020202020204" pitchFamily="34" charset="0"/>
              </a:rPr>
            </a:br>
            <a:r>
              <a:rPr lang="en-US" sz="1600" dirty="0">
                <a:latin typeface="Century Gothic" panose="020B0502020202020204" pitchFamily="34" charset="0"/>
              </a:rPr>
              <a:t>An intelligent and modular architecture was developed to automate resource provisioning in virtualized private cloud environments initiating the foundation for the next generation of cloud infrastructures. The design integrates virtualization, orchestration, monitoring, automation, and an AI-driven multi-agent layer capable of translating natural language input into executable infrastructure operations. The system demonstrated strong adaptability, reduced manual complexity, while ensuring optimal resource utilization, preventing the critical problems of over and under provisioning.</a:t>
            </a:r>
            <a:endParaRPr lang="fr-FR" sz="1600" dirty="0">
              <a:latin typeface="Century Gothic" panose="020B0502020202020204" pitchFamily="34" charset="0"/>
            </a:endParaRPr>
          </a:p>
        </p:txBody>
      </p:sp>
      <p:sp>
        <p:nvSpPr>
          <p:cNvPr id="6" name="Google Shape;1217;p64"/>
          <p:cNvSpPr txBox="1">
            <a:spLocks noGrp="1"/>
          </p:cNvSpPr>
          <p:nvPr>
            <p:ph type="title"/>
          </p:nvPr>
        </p:nvSpPr>
        <p:spPr>
          <a:xfrm>
            <a:off x="776548" y="638295"/>
            <a:ext cx="3695700" cy="693000"/>
          </a:xfrm>
          <a:prstGeom prst="rect">
            <a:avLst/>
          </a:prstGeom>
        </p:spPr>
        <p:txBody>
          <a:bodyPr spcFirstLastPara="1" wrap="square" lIns="91425" tIns="91425" rIns="91425" bIns="91425" anchor="ctr" anchorCtr="0">
            <a:noAutofit/>
          </a:bodyPr>
          <a:lstStyle/>
          <a:p>
            <a:pPr lvl="0"/>
            <a:r>
              <a:rPr lang="en-US" dirty="0">
                <a:latin typeface="Century Gothic" panose="020B0502020202020204" pitchFamily="34" charset="0"/>
              </a:rPr>
              <a:t>Conclusion :</a:t>
            </a:r>
            <a:endParaRPr dirty="0"/>
          </a:p>
        </p:txBody>
      </p:sp>
      <p:sp>
        <p:nvSpPr>
          <p:cNvPr id="2" name="Slide Number Placeholder 1"/>
          <p:cNvSpPr>
            <a:spLocks noGrp="1"/>
          </p:cNvSpPr>
          <p:nvPr>
            <p:ph type="sldNum" sz="quarter" idx="10"/>
          </p:nvPr>
        </p:nvSpPr>
        <p:spPr/>
        <p:txBody>
          <a:bodyPr/>
          <a:lstStyle/>
          <a:p>
            <a:fld id="{63BA9612-00B5-460E-89FE-BC5F3FAB92E9}" type="slidenum">
              <a:rPr lang="fr-FR" smtClean="0"/>
              <a:t>30</a:t>
            </a:fld>
            <a:endParaRPr lang="fr-FR"/>
          </a:p>
        </p:txBody>
      </p:sp>
    </p:spTree>
    <p:extLst>
      <p:ext uri="{BB962C8B-B14F-4D97-AF65-F5344CB8AC3E}">
        <p14:creationId xmlns:p14="http://schemas.microsoft.com/office/powerpoint/2010/main" val="16379483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47008" y="1066917"/>
            <a:ext cx="7813963" cy="3293209"/>
          </a:xfrm>
          <a:prstGeom prst="rect">
            <a:avLst/>
          </a:prstGeom>
        </p:spPr>
        <p:txBody>
          <a:bodyPr wrap="square">
            <a:spAutoFit/>
          </a:bodyPr>
          <a:lstStyle/>
          <a:p>
            <a:endParaRPr lang="en-US" sz="1600" dirty="0">
              <a:latin typeface="Century Gothic" panose="020B0502020202020204" pitchFamily="34" charset="0"/>
            </a:endParaRPr>
          </a:p>
          <a:p>
            <a:pPr marL="285750" indent="-285750">
              <a:buFont typeface="Wingdings" panose="05000000000000000000" pitchFamily="2" charset="2"/>
              <a:buChar char="q"/>
            </a:pPr>
            <a:r>
              <a:rPr lang="en-US" sz="1600" dirty="0">
                <a:latin typeface="Century Gothic" panose="020B0502020202020204" pitchFamily="34" charset="0"/>
              </a:rPr>
              <a:t>Introduce </a:t>
            </a:r>
            <a:r>
              <a:rPr lang="fr-FR" sz="1600" dirty="0">
                <a:latin typeface="Century Gothic" panose="020B0502020202020204" pitchFamily="34" charset="0"/>
              </a:rPr>
              <a:t>Security </a:t>
            </a:r>
            <a:r>
              <a:rPr lang="fr-FR" sz="1600" dirty="0" err="1">
                <a:latin typeface="Century Gothic" panose="020B0502020202020204" pitchFamily="34" charset="0"/>
              </a:rPr>
              <a:t>considerations</a:t>
            </a:r>
            <a:r>
              <a:rPr lang="en-US" sz="1600" dirty="0">
                <a:latin typeface="Century Gothic" panose="020B0502020202020204" pitchFamily="34" charset="0"/>
              </a:rPr>
              <a:t>, including </a:t>
            </a:r>
            <a:r>
              <a:rPr lang="fr-FR" sz="1600" dirty="0" err="1">
                <a:latin typeface="Century Gothic" panose="020B0502020202020204" pitchFamily="34" charset="0"/>
              </a:rPr>
              <a:t>secure</a:t>
            </a:r>
            <a:r>
              <a:rPr lang="fr-FR" sz="1600" dirty="0">
                <a:latin typeface="Century Gothic" panose="020B0502020202020204" pitchFamily="34" charset="0"/>
              </a:rPr>
              <a:t> API       communication</a:t>
            </a:r>
            <a:r>
              <a:rPr lang="en-US" sz="1600" dirty="0">
                <a:latin typeface="Century Gothic" panose="020B0502020202020204" pitchFamily="34" charset="0"/>
              </a:rPr>
              <a:t>, and  encrypted inter-agent communication.</a:t>
            </a:r>
          </a:p>
          <a:p>
            <a:endParaRPr lang="en-US" sz="1600" dirty="0">
              <a:latin typeface="Century Gothic" panose="020B0502020202020204" pitchFamily="34" charset="0"/>
            </a:endParaRPr>
          </a:p>
          <a:p>
            <a:pPr marL="285750" indent="-285750">
              <a:buFont typeface="Wingdings" panose="05000000000000000000" pitchFamily="2" charset="2"/>
              <a:buChar char="q"/>
            </a:pPr>
            <a:r>
              <a:rPr lang="en-US" sz="1600" dirty="0">
                <a:latin typeface="Century Gothic" panose="020B0502020202020204" pitchFamily="34" charset="0"/>
              </a:rPr>
              <a:t>Enhance generative AI involvement in demand forecasting, synthetic workload generation, and adaptive scaling strategies.</a:t>
            </a:r>
          </a:p>
          <a:p>
            <a:endParaRPr lang="en-US" sz="1600" dirty="0">
              <a:latin typeface="Century Gothic" panose="020B0502020202020204" pitchFamily="34" charset="0"/>
            </a:endParaRPr>
          </a:p>
          <a:p>
            <a:pPr marL="285750" indent="-285750">
              <a:buFont typeface="Wingdings" panose="05000000000000000000" pitchFamily="2" charset="2"/>
              <a:buChar char="q"/>
            </a:pPr>
            <a:r>
              <a:rPr lang="en-US" sz="1600" dirty="0">
                <a:latin typeface="Century Gothic" panose="020B0502020202020204" pitchFamily="34" charset="0"/>
              </a:rPr>
              <a:t> Extend architectural compatibility with hybrid and multi-cloud environments, such as AWS, to support elasticity and regulatory compliance.</a:t>
            </a:r>
          </a:p>
          <a:p>
            <a:endParaRPr lang="en-US" sz="1600" dirty="0">
              <a:latin typeface="Century Gothic" panose="020B0502020202020204" pitchFamily="34" charset="0"/>
            </a:endParaRPr>
          </a:p>
          <a:p>
            <a:pPr marL="285750" indent="-285750">
              <a:buFont typeface="Wingdings" panose="05000000000000000000" pitchFamily="2" charset="2"/>
              <a:buChar char="q"/>
            </a:pPr>
            <a:r>
              <a:rPr lang="en-US" sz="1600" dirty="0">
                <a:latin typeface="Century Gothic" panose="020B0502020202020204" pitchFamily="34" charset="0"/>
              </a:rPr>
              <a:t>Investigate autonomous agent learning mechanisms for real-time behavioral adaptation and long-term infrastructure optimization.</a:t>
            </a:r>
            <a:endParaRPr lang="fr-FR" sz="1600" dirty="0">
              <a:latin typeface="Century Gothic" panose="020B0502020202020204" pitchFamily="34" charset="0"/>
            </a:endParaRPr>
          </a:p>
        </p:txBody>
      </p:sp>
      <p:sp>
        <p:nvSpPr>
          <p:cNvPr id="4" name="Google Shape;1217;p64"/>
          <p:cNvSpPr txBox="1">
            <a:spLocks noGrp="1"/>
          </p:cNvSpPr>
          <p:nvPr>
            <p:ph type="title"/>
          </p:nvPr>
        </p:nvSpPr>
        <p:spPr>
          <a:xfrm>
            <a:off x="776548" y="638295"/>
            <a:ext cx="3695700" cy="693000"/>
          </a:xfrm>
          <a:prstGeom prst="rect">
            <a:avLst/>
          </a:prstGeom>
        </p:spPr>
        <p:txBody>
          <a:bodyPr spcFirstLastPara="1" wrap="square" lIns="91425" tIns="91425" rIns="91425" bIns="91425" anchor="ctr" anchorCtr="0">
            <a:noAutofit/>
          </a:bodyPr>
          <a:lstStyle/>
          <a:p>
            <a:pPr lvl="0"/>
            <a:r>
              <a:rPr lang="en-US" dirty="0">
                <a:latin typeface="Century Gothic" panose="020B0502020202020204" pitchFamily="34" charset="0"/>
              </a:rPr>
              <a:t>Perspectives :</a:t>
            </a:r>
            <a:endParaRPr dirty="0"/>
          </a:p>
        </p:txBody>
      </p:sp>
      <p:pic>
        <p:nvPicPr>
          <p:cNvPr id="1026" name="Picture 2" descr="AWS Cloud: Zero to Hero. AWS Intro AWS (Amazon Web Services) is… | by  Material Data Science | Dev Geniu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69480" y="2818024"/>
            <a:ext cx="899160" cy="50609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22,400+ Cyber Security Logo Stock Illustrations, Royalty-Free Vector  Graphics &amp; Clip Art - iStoc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8019" y="1110851"/>
            <a:ext cx="793519" cy="793519"/>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0"/>
          </p:nvPr>
        </p:nvSpPr>
        <p:spPr/>
        <p:txBody>
          <a:bodyPr/>
          <a:lstStyle/>
          <a:p>
            <a:fld id="{63BA9612-00B5-460E-89FE-BC5F3FAB92E9}" type="slidenum">
              <a:rPr lang="fr-FR" smtClean="0"/>
              <a:t>31</a:t>
            </a:fld>
            <a:endParaRPr lang="fr-FR"/>
          </a:p>
        </p:txBody>
      </p:sp>
    </p:spTree>
    <p:extLst>
      <p:ext uri="{BB962C8B-B14F-4D97-AF65-F5344CB8AC3E}">
        <p14:creationId xmlns:p14="http://schemas.microsoft.com/office/powerpoint/2010/main" val="33380572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73"/>
        <p:cNvGrpSpPr/>
        <p:nvPr/>
      </p:nvGrpSpPr>
      <p:grpSpPr>
        <a:xfrm>
          <a:off x="0" y="0"/>
          <a:ext cx="0" cy="0"/>
          <a:chOff x="0" y="0"/>
          <a:chExt cx="0" cy="0"/>
        </a:xfrm>
      </p:grpSpPr>
      <p:grpSp>
        <p:nvGrpSpPr>
          <p:cNvPr id="3874" name="Google Shape;3874;p116"/>
          <p:cNvGrpSpPr/>
          <p:nvPr/>
        </p:nvGrpSpPr>
        <p:grpSpPr>
          <a:xfrm rot="-1197195">
            <a:off x="420043" y="694796"/>
            <a:ext cx="1386120" cy="2705624"/>
            <a:chOff x="409722" y="228600"/>
            <a:chExt cx="1385931" cy="2705253"/>
          </a:xfrm>
        </p:grpSpPr>
        <p:grpSp>
          <p:nvGrpSpPr>
            <p:cNvPr id="3875" name="Google Shape;3875;p116"/>
            <p:cNvGrpSpPr/>
            <p:nvPr/>
          </p:nvGrpSpPr>
          <p:grpSpPr>
            <a:xfrm rot="-617154" flipH="1">
              <a:off x="575967" y="402323"/>
              <a:ext cx="1053440" cy="2450002"/>
              <a:chOff x="3817855" y="1437512"/>
              <a:chExt cx="541146" cy="1128254"/>
            </a:xfrm>
          </p:grpSpPr>
          <p:sp>
            <p:nvSpPr>
              <p:cNvPr id="3876" name="Google Shape;3876;p116"/>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16"/>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8" name="Google Shape;3878;p116"/>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9" name="Google Shape;3879;p116"/>
          <p:cNvSpPr txBox="1">
            <a:spLocks noGrp="1"/>
          </p:cNvSpPr>
          <p:nvPr>
            <p:ph type="title"/>
          </p:nvPr>
        </p:nvSpPr>
        <p:spPr>
          <a:xfrm>
            <a:off x="713163" y="3265075"/>
            <a:ext cx="7709100" cy="5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dirty="0"/>
              <a:t>THANKS! For Paying Attention</a:t>
            </a:r>
            <a:endParaRPr dirty="0"/>
          </a:p>
        </p:txBody>
      </p:sp>
      <p:grpSp>
        <p:nvGrpSpPr>
          <p:cNvPr id="3881" name="Google Shape;3881;p116"/>
          <p:cNvGrpSpPr/>
          <p:nvPr/>
        </p:nvGrpSpPr>
        <p:grpSpPr>
          <a:xfrm>
            <a:off x="2034790" y="807868"/>
            <a:ext cx="427206" cy="312151"/>
            <a:chOff x="2644390" y="807868"/>
            <a:chExt cx="427206" cy="312151"/>
          </a:xfrm>
        </p:grpSpPr>
        <p:sp>
          <p:nvSpPr>
            <p:cNvPr id="3882" name="Google Shape;3882;p116"/>
            <p:cNvSpPr/>
            <p:nvPr/>
          </p:nvSpPr>
          <p:spPr>
            <a:xfrm>
              <a:off x="2734578" y="982678"/>
              <a:ext cx="46650" cy="65906"/>
            </a:xfrm>
            <a:custGeom>
              <a:avLst/>
              <a:gdLst/>
              <a:ahLst/>
              <a:cxnLst/>
              <a:rect l="l" t="t" r="r" b="b"/>
              <a:pathLst>
                <a:path w="2798" h="3953" fill="none" extrusionOk="0">
                  <a:moveTo>
                    <a:pt x="2797" y="1"/>
                  </a:moveTo>
                  <a:cubicBezTo>
                    <a:pt x="2493" y="1672"/>
                    <a:pt x="1490" y="3131"/>
                    <a:pt x="1" y="3952"/>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16"/>
            <p:cNvSpPr/>
            <p:nvPr/>
          </p:nvSpPr>
          <p:spPr>
            <a:xfrm>
              <a:off x="2721409" y="1036325"/>
              <a:ext cx="26876" cy="24475"/>
            </a:xfrm>
            <a:custGeom>
              <a:avLst/>
              <a:gdLst/>
              <a:ahLst/>
              <a:cxnLst/>
              <a:rect l="l" t="t" r="r" b="b"/>
              <a:pathLst>
                <a:path w="1612" h="1468" extrusionOk="0">
                  <a:moveTo>
                    <a:pt x="792" y="1"/>
                  </a:moveTo>
                  <a:cubicBezTo>
                    <a:pt x="720" y="1"/>
                    <a:pt x="648" y="12"/>
                    <a:pt x="578" y="35"/>
                  </a:cubicBezTo>
                  <a:cubicBezTo>
                    <a:pt x="183" y="157"/>
                    <a:pt x="0" y="582"/>
                    <a:pt x="122" y="947"/>
                  </a:cubicBezTo>
                  <a:cubicBezTo>
                    <a:pt x="220" y="1267"/>
                    <a:pt x="518" y="1467"/>
                    <a:pt x="822" y="1467"/>
                  </a:cubicBezTo>
                  <a:cubicBezTo>
                    <a:pt x="893" y="1467"/>
                    <a:pt x="964" y="1456"/>
                    <a:pt x="1034" y="1433"/>
                  </a:cubicBezTo>
                  <a:cubicBezTo>
                    <a:pt x="1429" y="1281"/>
                    <a:pt x="1611" y="886"/>
                    <a:pt x="1490" y="491"/>
                  </a:cubicBezTo>
                  <a:cubicBezTo>
                    <a:pt x="1391" y="196"/>
                    <a:pt x="1095" y="1"/>
                    <a:pt x="792" y="1"/>
                  </a:cubicBezTo>
                  <a:close/>
                </a:path>
              </a:pathLst>
            </a:custGeom>
            <a:solidFill>
              <a:srgbClr val="1B1835"/>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16"/>
            <p:cNvSpPr/>
            <p:nvPr/>
          </p:nvSpPr>
          <p:spPr>
            <a:xfrm>
              <a:off x="2644390" y="1040443"/>
              <a:ext cx="85663" cy="20290"/>
            </a:xfrm>
            <a:custGeom>
              <a:avLst/>
              <a:gdLst/>
              <a:ahLst/>
              <a:cxnLst/>
              <a:rect l="l" t="t" r="r" b="b"/>
              <a:pathLst>
                <a:path w="5138" h="1217" fill="none" extrusionOk="0">
                  <a:moveTo>
                    <a:pt x="5137" y="1"/>
                  </a:moveTo>
                  <a:cubicBezTo>
                    <a:pt x="5137" y="1"/>
                    <a:pt x="2462" y="1217"/>
                    <a:pt x="0" y="1095"/>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16"/>
            <p:cNvSpPr/>
            <p:nvPr/>
          </p:nvSpPr>
          <p:spPr>
            <a:xfrm>
              <a:off x="2652492" y="1048561"/>
              <a:ext cx="82112" cy="34979"/>
            </a:xfrm>
            <a:custGeom>
              <a:avLst/>
              <a:gdLst/>
              <a:ahLst/>
              <a:cxnLst/>
              <a:rect l="l" t="t" r="r" b="b"/>
              <a:pathLst>
                <a:path w="4925" h="2098" fill="none" extrusionOk="0">
                  <a:moveTo>
                    <a:pt x="4925" y="0"/>
                  </a:moveTo>
                  <a:cubicBezTo>
                    <a:pt x="3405" y="942"/>
                    <a:pt x="1733" y="1641"/>
                    <a:pt x="1" y="2097"/>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16"/>
            <p:cNvSpPr/>
            <p:nvPr/>
          </p:nvSpPr>
          <p:spPr>
            <a:xfrm>
              <a:off x="2661110" y="1054129"/>
              <a:ext cx="78061" cy="48150"/>
            </a:xfrm>
            <a:custGeom>
              <a:avLst/>
              <a:gdLst/>
              <a:ahLst/>
              <a:cxnLst/>
              <a:rect l="l" t="t" r="r" b="b"/>
              <a:pathLst>
                <a:path w="4682" h="2888" fill="none" extrusionOk="0">
                  <a:moveTo>
                    <a:pt x="4681" y="0"/>
                  </a:moveTo>
                  <a:cubicBezTo>
                    <a:pt x="4681" y="0"/>
                    <a:pt x="1915" y="2219"/>
                    <a:pt x="0" y="2888"/>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16"/>
            <p:cNvSpPr/>
            <p:nvPr/>
          </p:nvSpPr>
          <p:spPr>
            <a:xfrm>
              <a:off x="2678331" y="1057680"/>
              <a:ext cx="64373" cy="62338"/>
            </a:xfrm>
            <a:custGeom>
              <a:avLst/>
              <a:gdLst/>
              <a:ahLst/>
              <a:cxnLst/>
              <a:rect l="l" t="t" r="r" b="b"/>
              <a:pathLst>
                <a:path w="3861" h="3739" fill="none" extrusionOk="0">
                  <a:moveTo>
                    <a:pt x="3861" y="0"/>
                  </a:moveTo>
                  <a:cubicBezTo>
                    <a:pt x="3861" y="0"/>
                    <a:pt x="2189" y="2797"/>
                    <a:pt x="1" y="3739"/>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16"/>
            <p:cNvSpPr/>
            <p:nvPr/>
          </p:nvSpPr>
          <p:spPr>
            <a:xfrm>
              <a:off x="2743697" y="807868"/>
              <a:ext cx="327898" cy="187015"/>
            </a:xfrm>
            <a:custGeom>
              <a:avLst/>
              <a:gdLst/>
              <a:ahLst/>
              <a:cxnLst/>
              <a:rect l="l" t="t" r="r" b="b"/>
              <a:pathLst>
                <a:path w="19667" h="11217" extrusionOk="0">
                  <a:moveTo>
                    <a:pt x="6293" y="0"/>
                  </a:moveTo>
                  <a:cubicBezTo>
                    <a:pt x="4408" y="2979"/>
                    <a:pt x="1" y="11216"/>
                    <a:pt x="1" y="11216"/>
                  </a:cubicBezTo>
                  <a:lnTo>
                    <a:pt x="12737" y="11216"/>
                  </a:lnTo>
                  <a:lnTo>
                    <a:pt x="19667" y="61"/>
                  </a:lnTo>
                  <a:cubicBezTo>
                    <a:pt x="13010" y="0"/>
                    <a:pt x="6293" y="0"/>
                    <a:pt x="6293" y="0"/>
                  </a:cubicBezTo>
                  <a:close/>
                </a:path>
              </a:pathLst>
            </a:custGeom>
            <a:solidFill>
              <a:schemeClr val="accen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16"/>
            <p:cNvSpPr/>
            <p:nvPr/>
          </p:nvSpPr>
          <p:spPr>
            <a:xfrm>
              <a:off x="2820216" y="877285"/>
              <a:ext cx="205772" cy="138865"/>
            </a:xfrm>
            <a:custGeom>
              <a:avLst/>
              <a:gdLst/>
              <a:ahLst/>
              <a:cxnLst/>
              <a:rect l="l" t="t" r="r" b="b"/>
              <a:pathLst>
                <a:path w="12342" h="8329" extrusionOk="0">
                  <a:moveTo>
                    <a:pt x="10791" y="0"/>
                  </a:moveTo>
                  <a:cubicBezTo>
                    <a:pt x="3466" y="92"/>
                    <a:pt x="0" y="5228"/>
                    <a:pt x="0" y="5228"/>
                  </a:cubicBezTo>
                  <a:lnTo>
                    <a:pt x="1399" y="8329"/>
                  </a:lnTo>
                  <a:lnTo>
                    <a:pt x="12341" y="3313"/>
                  </a:lnTo>
                  <a:lnTo>
                    <a:pt x="10791" y="0"/>
                  </a:lnTo>
                  <a:close/>
                </a:path>
              </a:pathLst>
            </a:custGeom>
            <a:solidFill>
              <a:schemeClr val="accent6"/>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16"/>
            <p:cNvSpPr/>
            <p:nvPr/>
          </p:nvSpPr>
          <p:spPr>
            <a:xfrm>
              <a:off x="2843522" y="932516"/>
              <a:ext cx="182464" cy="84179"/>
            </a:xfrm>
            <a:custGeom>
              <a:avLst/>
              <a:gdLst/>
              <a:ahLst/>
              <a:cxnLst/>
              <a:rect l="l" t="t" r="r" b="b"/>
              <a:pathLst>
                <a:path w="10944" h="5049" extrusionOk="0">
                  <a:moveTo>
                    <a:pt x="10901" y="0"/>
                  </a:moveTo>
                  <a:cubicBezTo>
                    <a:pt x="10320" y="0"/>
                    <a:pt x="3803" y="111"/>
                    <a:pt x="1" y="5016"/>
                  </a:cubicBezTo>
                  <a:cubicBezTo>
                    <a:pt x="1" y="5016"/>
                    <a:pt x="315" y="5049"/>
                    <a:pt x="845" y="5049"/>
                  </a:cubicBezTo>
                  <a:cubicBezTo>
                    <a:pt x="2862" y="5049"/>
                    <a:pt x="8007" y="4572"/>
                    <a:pt x="10943" y="0"/>
                  </a:cubicBezTo>
                  <a:cubicBezTo>
                    <a:pt x="10943" y="0"/>
                    <a:pt x="10929" y="0"/>
                    <a:pt x="10901" y="0"/>
                  </a:cubicBezTo>
                  <a:close/>
                </a:path>
              </a:pathLst>
            </a:custGeom>
            <a:solidFill>
              <a:schemeClr val="accen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1" name="Google Shape;3891;p116"/>
          <p:cNvSpPr/>
          <p:nvPr/>
        </p:nvSpPr>
        <p:spPr>
          <a:xfrm>
            <a:off x="4987966" y="2641176"/>
            <a:ext cx="119609" cy="140382"/>
          </a:xfrm>
          <a:custGeom>
            <a:avLst/>
            <a:gdLst/>
            <a:ahLst/>
            <a:cxnLst/>
            <a:rect l="l" t="t" r="r" b="b"/>
            <a:pathLst>
              <a:path w="7174" h="8420" extrusionOk="0">
                <a:moveTo>
                  <a:pt x="6323" y="0"/>
                </a:moveTo>
                <a:lnTo>
                  <a:pt x="0" y="2341"/>
                </a:lnTo>
                <a:lnTo>
                  <a:pt x="2462" y="8420"/>
                </a:lnTo>
                <a:lnTo>
                  <a:pt x="7174" y="3861"/>
                </a:lnTo>
                <a:lnTo>
                  <a:pt x="6323" y="0"/>
                </a:lnTo>
                <a:close/>
              </a:path>
            </a:pathLst>
          </a:custGeom>
          <a:solidFill>
            <a:srgbClr val="231F20"/>
          </a:solidFill>
          <a:ln w="9875" cap="rnd"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2" name="Google Shape;3892;p116"/>
          <p:cNvGrpSpPr/>
          <p:nvPr/>
        </p:nvGrpSpPr>
        <p:grpSpPr>
          <a:xfrm>
            <a:off x="1209591" y="702458"/>
            <a:ext cx="6724818" cy="2428992"/>
            <a:chOff x="1209591" y="702458"/>
            <a:chExt cx="6724818" cy="2428992"/>
          </a:xfrm>
        </p:grpSpPr>
        <p:grpSp>
          <p:nvGrpSpPr>
            <p:cNvPr id="3893" name="Google Shape;3893;p116"/>
            <p:cNvGrpSpPr/>
            <p:nvPr/>
          </p:nvGrpSpPr>
          <p:grpSpPr>
            <a:xfrm>
              <a:off x="3653392" y="938601"/>
              <a:ext cx="447978" cy="209344"/>
              <a:chOff x="3805792" y="938601"/>
              <a:chExt cx="447978" cy="209344"/>
            </a:xfrm>
          </p:grpSpPr>
          <p:sp>
            <p:nvSpPr>
              <p:cNvPr id="3894" name="Google Shape;3894;p116"/>
              <p:cNvSpPr/>
              <p:nvPr/>
            </p:nvSpPr>
            <p:spPr>
              <a:xfrm>
                <a:off x="3893947" y="1067816"/>
                <a:ext cx="79078" cy="22308"/>
              </a:xfrm>
              <a:custGeom>
                <a:avLst/>
                <a:gdLst/>
                <a:ahLst/>
                <a:cxnLst/>
                <a:rect l="l" t="t" r="r" b="b"/>
                <a:pathLst>
                  <a:path w="4743" h="1338" fill="none" extrusionOk="0">
                    <a:moveTo>
                      <a:pt x="4743" y="912"/>
                    </a:moveTo>
                    <a:cubicBezTo>
                      <a:pt x="3101" y="1338"/>
                      <a:pt x="1369" y="1003"/>
                      <a:pt x="1" y="0"/>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16"/>
              <p:cNvSpPr/>
              <p:nvPr/>
            </p:nvSpPr>
            <p:spPr>
              <a:xfrm>
                <a:off x="3880277" y="1055563"/>
                <a:ext cx="26876" cy="24309"/>
              </a:xfrm>
              <a:custGeom>
                <a:avLst/>
                <a:gdLst/>
                <a:ahLst/>
                <a:cxnLst/>
                <a:rect l="l" t="t" r="r" b="b"/>
                <a:pathLst>
                  <a:path w="1612" h="1458" extrusionOk="0">
                    <a:moveTo>
                      <a:pt x="819" y="0"/>
                    </a:moveTo>
                    <a:cubicBezTo>
                      <a:pt x="647" y="0"/>
                      <a:pt x="475" y="62"/>
                      <a:pt x="335" y="188"/>
                    </a:cubicBezTo>
                    <a:cubicBezTo>
                      <a:pt x="31" y="462"/>
                      <a:pt x="0" y="917"/>
                      <a:pt x="274" y="1221"/>
                    </a:cubicBezTo>
                    <a:cubicBezTo>
                      <a:pt x="418" y="1382"/>
                      <a:pt x="613" y="1458"/>
                      <a:pt x="810" y="1458"/>
                    </a:cubicBezTo>
                    <a:cubicBezTo>
                      <a:pt x="986" y="1458"/>
                      <a:pt x="1164" y="1397"/>
                      <a:pt x="1307" y="1282"/>
                    </a:cubicBezTo>
                    <a:cubicBezTo>
                      <a:pt x="1611" y="1009"/>
                      <a:pt x="1611" y="553"/>
                      <a:pt x="1368" y="249"/>
                    </a:cubicBezTo>
                    <a:cubicBezTo>
                      <a:pt x="1221" y="85"/>
                      <a:pt x="1020" y="0"/>
                      <a:pt x="819" y="0"/>
                    </a:cubicBezTo>
                    <a:close/>
                  </a:path>
                </a:pathLst>
              </a:custGeom>
              <a:solidFill>
                <a:srgbClr val="1B1835"/>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16"/>
              <p:cNvSpPr/>
              <p:nvPr/>
            </p:nvSpPr>
            <p:spPr>
              <a:xfrm>
                <a:off x="3847835" y="989263"/>
                <a:ext cx="51718" cy="70975"/>
              </a:xfrm>
              <a:custGeom>
                <a:avLst/>
                <a:gdLst/>
                <a:ahLst/>
                <a:cxnLst/>
                <a:rect l="l" t="t" r="r" b="b"/>
                <a:pathLst>
                  <a:path w="3102" h="4257" fill="none" extrusionOk="0">
                    <a:moveTo>
                      <a:pt x="3101" y="4256"/>
                    </a:moveTo>
                    <a:cubicBezTo>
                      <a:pt x="3101" y="4256"/>
                      <a:pt x="913" y="2341"/>
                      <a:pt x="1" y="1"/>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16"/>
              <p:cNvSpPr/>
              <p:nvPr/>
            </p:nvSpPr>
            <p:spPr>
              <a:xfrm>
                <a:off x="3828581" y="1007001"/>
                <a:ext cx="65390" cy="60838"/>
              </a:xfrm>
              <a:custGeom>
                <a:avLst/>
                <a:gdLst/>
                <a:ahLst/>
                <a:cxnLst/>
                <a:rect l="l" t="t" r="r" b="b"/>
                <a:pathLst>
                  <a:path w="3922" h="3649" fill="none" extrusionOk="0">
                    <a:moveTo>
                      <a:pt x="3922" y="3648"/>
                    </a:moveTo>
                    <a:cubicBezTo>
                      <a:pt x="2433" y="2645"/>
                      <a:pt x="1126" y="1399"/>
                      <a:pt x="1" y="1"/>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16"/>
              <p:cNvSpPr/>
              <p:nvPr/>
            </p:nvSpPr>
            <p:spPr>
              <a:xfrm>
                <a:off x="3814911" y="1022705"/>
                <a:ext cx="76027" cy="51718"/>
              </a:xfrm>
              <a:custGeom>
                <a:avLst/>
                <a:gdLst/>
                <a:ahLst/>
                <a:cxnLst/>
                <a:rect l="l" t="t" r="r" b="b"/>
                <a:pathLst>
                  <a:path w="4560" h="3102" fill="none" extrusionOk="0">
                    <a:moveTo>
                      <a:pt x="4560" y="3101"/>
                    </a:moveTo>
                    <a:cubicBezTo>
                      <a:pt x="4560" y="3101"/>
                      <a:pt x="1398" y="1490"/>
                      <a:pt x="0" y="1"/>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16"/>
              <p:cNvSpPr/>
              <p:nvPr/>
            </p:nvSpPr>
            <p:spPr>
              <a:xfrm>
                <a:off x="3805792" y="1046027"/>
                <a:ext cx="83129" cy="32945"/>
              </a:xfrm>
              <a:custGeom>
                <a:avLst/>
                <a:gdLst/>
                <a:ahLst/>
                <a:cxnLst/>
                <a:rect l="l" t="t" r="r" b="b"/>
                <a:pathLst>
                  <a:path w="4986" h="1976" fill="none" extrusionOk="0">
                    <a:moveTo>
                      <a:pt x="4985" y="1976"/>
                    </a:moveTo>
                    <a:cubicBezTo>
                      <a:pt x="4985" y="1976"/>
                      <a:pt x="1733" y="1611"/>
                      <a:pt x="0" y="0"/>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16"/>
              <p:cNvSpPr/>
              <p:nvPr/>
            </p:nvSpPr>
            <p:spPr>
              <a:xfrm>
                <a:off x="3925871" y="938601"/>
                <a:ext cx="327898" cy="187015"/>
              </a:xfrm>
              <a:custGeom>
                <a:avLst/>
                <a:gdLst/>
                <a:ahLst/>
                <a:cxnLst/>
                <a:rect l="l" t="t" r="r" b="b"/>
                <a:pathLst>
                  <a:path w="19667" h="11217" extrusionOk="0">
                    <a:moveTo>
                      <a:pt x="6262" y="0"/>
                    </a:moveTo>
                    <a:cubicBezTo>
                      <a:pt x="4408" y="3009"/>
                      <a:pt x="1" y="11216"/>
                      <a:pt x="1" y="11216"/>
                    </a:cubicBezTo>
                    <a:lnTo>
                      <a:pt x="11612" y="11216"/>
                    </a:lnTo>
                    <a:cubicBezTo>
                      <a:pt x="12281" y="11216"/>
                      <a:pt x="12949" y="10851"/>
                      <a:pt x="13314" y="10274"/>
                    </a:cubicBezTo>
                    <a:lnTo>
                      <a:pt x="19667" y="91"/>
                    </a:lnTo>
                    <a:cubicBezTo>
                      <a:pt x="12980" y="31"/>
                      <a:pt x="6262" y="31"/>
                      <a:pt x="6262" y="0"/>
                    </a:cubicBezTo>
                    <a:close/>
                  </a:path>
                </a:pathLst>
              </a:custGeom>
              <a:solidFill>
                <a:schemeClr val="accen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16"/>
              <p:cNvSpPr/>
              <p:nvPr/>
            </p:nvSpPr>
            <p:spPr>
              <a:xfrm>
                <a:off x="4002390" y="1008518"/>
                <a:ext cx="205255" cy="138882"/>
              </a:xfrm>
              <a:custGeom>
                <a:avLst/>
                <a:gdLst/>
                <a:ahLst/>
                <a:cxnLst/>
                <a:rect l="l" t="t" r="r" b="b"/>
                <a:pathLst>
                  <a:path w="12311" h="8330" extrusionOk="0">
                    <a:moveTo>
                      <a:pt x="10791" y="1"/>
                    </a:moveTo>
                    <a:cubicBezTo>
                      <a:pt x="3466" y="92"/>
                      <a:pt x="1" y="5229"/>
                      <a:pt x="1" y="5229"/>
                    </a:cubicBezTo>
                    <a:lnTo>
                      <a:pt x="1399" y="8329"/>
                    </a:lnTo>
                    <a:lnTo>
                      <a:pt x="12311" y="3314"/>
                    </a:lnTo>
                    <a:lnTo>
                      <a:pt x="10791" y="1"/>
                    </a:lnTo>
                    <a:close/>
                  </a:path>
                </a:pathLst>
              </a:custGeom>
              <a:solidFill>
                <a:schemeClr val="accent6"/>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16"/>
              <p:cNvSpPr/>
              <p:nvPr/>
            </p:nvSpPr>
            <p:spPr>
              <a:xfrm>
                <a:off x="4025696" y="1063748"/>
                <a:ext cx="182464" cy="84196"/>
              </a:xfrm>
              <a:custGeom>
                <a:avLst/>
                <a:gdLst/>
                <a:ahLst/>
                <a:cxnLst/>
                <a:rect l="l" t="t" r="r" b="b"/>
                <a:pathLst>
                  <a:path w="10944" h="5050" extrusionOk="0">
                    <a:moveTo>
                      <a:pt x="10901" y="1"/>
                    </a:moveTo>
                    <a:cubicBezTo>
                      <a:pt x="10318" y="1"/>
                      <a:pt x="3774" y="112"/>
                      <a:pt x="1" y="5016"/>
                    </a:cubicBezTo>
                    <a:cubicBezTo>
                      <a:pt x="1" y="5016"/>
                      <a:pt x="315" y="5049"/>
                      <a:pt x="846" y="5049"/>
                    </a:cubicBezTo>
                    <a:cubicBezTo>
                      <a:pt x="2862" y="5049"/>
                      <a:pt x="8008" y="4573"/>
                      <a:pt x="10943" y="1"/>
                    </a:cubicBezTo>
                    <a:cubicBezTo>
                      <a:pt x="10943" y="1"/>
                      <a:pt x="10929" y="1"/>
                      <a:pt x="10901" y="1"/>
                    </a:cubicBezTo>
                    <a:close/>
                  </a:path>
                </a:pathLst>
              </a:custGeom>
              <a:solidFill>
                <a:schemeClr val="accen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116"/>
            <p:cNvGrpSpPr/>
            <p:nvPr/>
          </p:nvGrpSpPr>
          <p:grpSpPr>
            <a:xfrm>
              <a:off x="1209591" y="702458"/>
              <a:ext cx="6724818" cy="2428992"/>
              <a:chOff x="1330950" y="702458"/>
              <a:chExt cx="6724818" cy="2428992"/>
            </a:xfrm>
          </p:grpSpPr>
          <p:grpSp>
            <p:nvGrpSpPr>
              <p:cNvPr id="3904" name="Google Shape;3904;p116"/>
              <p:cNvGrpSpPr/>
              <p:nvPr/>
            </p:nvGrpSpPr>
            <p:grpSpPr>
              <a:xfrm>
                <a:off x="1912703" y="796198"/>
                <a:ext cx="1582119" cy="2249888"/>
                <a:chOff x="2416867" y="796198"/>
                <a:chExt cx="1582119" cy="2249888"/>
              </a:xfrm>
            </p:grpSpPr>
            <p:sp>
              <p:nvSpPr>
                <p:cNvPr id="3905" name="Google Shape;3905;p116"/>
                <p:cNvSpPr/>
                <p:nvPr/>
              </p:nvSpPr>
              <p:spPr>
                <a:xfrm>
                  <a:off x="3010380" y="995598"/>
                  <a:ext cx="390086" cy="322830"/>
                </a:xfrm>
                <a:custGeom>
                  <a:avLst/>
                  <a:gdLst/>
                  <a:ahLst/>
                  <a:cxnLst/>
                  <a:rect l="l" t="t" r="r" b="b"/>
                  <a:pathLst>
                    <a:path w="23397" h="19363" extrusionOk="0">
                      <a:moveTo>
                        <a:pt x="9966" y="1"/>
                      </a:moveTo>
                      <a:cubicBezTo>
                        <a:pt x="9744" y="1"/>
                        <a:pt x="9509" y="24"/>
                        <a:pt x="9263" y="77"/>
                      </a:cubicBezTo>
                      <a:cubicBezTo>
                        <a:pt x="6983" y="533"/>
                        <a:pt x="5767" y="3724"/>
                        <a:pt x="5767" y="3724"/>
                      </a:cubicBezTo>
                      <a:cubicBezTo>
                        <a:pt x="5767" y="3724"/>
                        <a:pt x="2606" y="4271"/>
                        <a:pt x="1846" y="7068"/>
                      </a:cubicBezTo>
                      <a:cubicBezTo>
                        <a:pt x="1086" y="9864"/>
                        <a:pt x="1846" y="11201"/>
                        <a:pt x="843" y="13238"/>
                      </a:cubicBezTo>
                      <a:cubicBezTo>
                        <a:pt x="1" y="14897"/>
                        <a:pt x="652" y="17626"/>
                        <a:pt x="3257" y="17626"/>
                      </a:cubicBezTo>
                      <a:cubicBezTo>
                        <a:pt x="3849" y="17626"/>
                        <a:pt x="4542" y="17485"/>
                        <a:pt x="5342" y="17159"/>
                      </a:cubicBezTo>
                      <a:cubicBezTo>
                        <a:pt x="5710" y="17008"/>
                        <a:pt x="6018" y="16943"/>
                        <a:pt x="6285" y="16943"/>
                      </a:cubicBezTo>
                      <a:cubicBezTo>
                        <a:pt x="7918" y="16943"/>
                        <a:pt x="8034" y="19362"/>
                        <a:pt x="11090" y="19362"/>
                      </a:cubicBezTo>
                      <a:cubicBezTo>
                        <a:pt x="11664" y="19362"/>
                        <a:pt x="12342" y="19277"/>
                        <a:pt x="13153" y="19074"/>
                      </a:cubicBezTo>
                      <a:cubicBezTo>
                        <a:pt x="16254" y="18314"/>
                        <a:pt x="17469" y="16764"/>
                        <a:pt x="17956" y="15639"/>
                      </a:cubicBezTo>
                      <a:cubicBezTo>
                        <a:pt x="18290" y="14910"/>
                        <a:pt x="18959" y="14423"/>
                        <a:pt x="19749" y="14332"/>
                      </a:cubicBezTo>
                      <a:cubicBezTo>
                        <a:pt x="20418" y="14271"/>
                        <a:pt x="21086" y="14028"/>
                        <a:pt x="21664" y="13633"/>
                      </a:cubicBezTo>
                      <a:cubicBezTo>
                        <a:pt x="23275" y="12509"/>
                        <a:pt x="22819" y="10350"/>
                        <a:pt x="21938" y="9834"/>
                      </a:cubicBezTo>
                      <a:cubicBezTo>
                        <a:pt x="21938" y="9834"/>
                        <a:pt x="23397" y="8284"/>
                        <a:pt x="22819" y="6369"/>
                      </a:cubicBezTo>
                      <a:cubicBezTo>
                        <a:pt x="22272" y="4423"/>
                        <a:pt x="20874" y="3755"/>
                        <a:pt x="19172" y="3603"/>
                      </a:cubicBezTo>
                      <a:cubicBezTo>
                        <a:pt x="17469" y="3420"/>
                        <a:pt x="18138" y="837"/>
                        <a:pt x="15919" y="229"/>
                      </a:cubicBezTo>
                      <a:cubicBezTo>
                        <a:pt x="15657" y="160"/>
                        <a:pt x="15412" y="130"/>
                        <a:pt x="15184" y="130"/>
                      </a:cubicBezTo>
                      <a:cubicBezTo>
                        <a:pt x="13587" y="130"/>
                        <a:pt x="12819" y="1596"/>
                        <a:pt x="12819" y="1596"/>
                      </a:cubicBezTo>
                      <a:cubicBezTo>
                        <a:pt x="12819" y="1596"/>
                        <a:pt x="11803" y="1"/>
                        <a:pt x="9966" y="1"/>
                      </a:cubicBezTo>
                      <a:close/>
                    </a:path>
                  </a:pathLst>
                </a:custGeom>
                <a:solidFill>
                  <a:schemeClr val="accen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16"/>
                <p:cNvSpPr/>
                <p:nvPr/>
              </p:nvSpPr>
              <p:spPr>
                <a:xfrm>
                  <a:off x="3186573" y="1211219"/>
                  <a:ext cx="86163" cy="123160"/>
                </a:xfrm>
                <a:custGeom>
                  <a:avLst/>
                  <a:gdLst/>
                  <a:ahLst/>
                  <a:cxnLst/>
                  <a:rect l="l" t="t" r="r" b="b"/>
                  <a:pathLst>
                    <a:path w="5168" h="7387" extrusionOk="0">
                      <a:moveTo>
                        <a:pt x="4286" y="0"/>
                      </a:moveTo>
                      <a:lnTo>
                        <a:pt x="1" y="851"/>
                      </a:lnTo>
                      <a:lnTo>
                        <a:pt x="1" y="7173"/>
                      </a:lnTo>
                      <a:lnTo>
                        <a:pt x="3223" y="7386"/>
                      </a:lnTo>
                      <a:lnTo>
                        <a:pt x="5168" y="6049"/>
                      </a:lnTo>
                      <a:lnTo>
                        <a:pt x="4286" y="0"/>
                      </a:ln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16"/>
                <p:cNvSpPr/>
                <p:nvPr/>
              </p:nvSpPr>
              <p:spPr>
                <a:xfrm>
                  <a:off x="3110371" y="1166908"/>
                  <a:ext cx="65073" cy="58587"/>
                </a:xfrm>
                <a:custGeom>
                  <a:avLst/>
                  <a:gdLst/>
                  <a:ahLst/>
                  <a:cxnLst/>
                  <a:rect l="l" t="t" r="r" b="b"/>
                  <a:pathLst>
                    <a:path w="3903" h="3514" extrusionOk="0">
                      <a:moveTo>
                        <a:pt x="2031" y="0"/>
                      </a:moveTo>
                      <a:cubicBezTo>
                        <a:pt x="1670" y="0"/>
                        <a:pt x="1289" y="155"/>
                        <a:pt x="954" y="622"/>
                      </a:cubicBezTo>
                      <a:cubicBezTo>
                        <a:pt x="1" y="1912"/>
                        <a:pt x="1895" y="3513"/>
                        <a:pt x="3507" y="3513"/>
                      </a:cubicBezTo>
                      <a:cubicBezTo>
                        <a:pt x="3642" y="3513"/>
                        <a:pt x="3774" y="3502"/>
                        <a:pt x="3903" y="3479"/>
                      </a:cubicBezTo>
                      <a:lnTo>
                        <a:pt x="3386" y="622"/>
                      </a:lnTo>
                      <a:cubicBezTo>
                        <a:pt x="3386" y="622"/>
                        <a:pt x="2751" y="0"/>
                        <a:pt x="2031" y="0"/>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16"/>
                <p:cNvSpPr/>
                <p:nvPr/>
              </p:nvSpPr>
              <p:spPr>
                <a:xfrm>
                  <a:off x="3266643" y="1150120"/>
                  <a:ext cx="61038" cy="62655"/>
                </a:xfrm>
                <a:custGeom>
                  <a:avLst/>
                  <a:gdLst/>
                  <a:ahLst/>
                  <a:cxnLst/>
                  <a:rect l="l" t="t" r="r" b="b"/>
                  <a:pathLst>
                    <a:path w="3661" h="3758" extrusionOk="0">
                      <a:moveTo>
                        <a:pt x="1458" y="1"/>
                      </a:moveTo>
                      <a:cubicBezTo>
                        <a:pt x="647" y="1"/>
                        <a:pt x="30" y="838"/>
                        <a:pt x="30" y="838"/>
                      </a:cubicBezTo>
                      <a:lnTo>
                        <a:pt x="0" y="3756"/>
                      </a:lnTo>
                      <a:cubicBezTo>
                        <a:pt x="24" y="3757"/>
                        <a:pt x="48" y="3758"/>
                        <a:pt x="72" y="3758"/>
                      </a:cubicBezTo>
                      <a:cubicBezTo>
                        <a:pt x="1757" y="3758"/>
                        <a:pt x="3661" y="1672"/>
                        <a:pt x="2462" y="474"/>
                      </a:cubicBezTo>
                      <a:cubicBezTo>
                        <a:pt x="2115" y="126"/>
                        <a:pt x="1772" y="1"/>
                        <a:pt x="1458" y="1"/>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16"/>
                <p:cNvSpPr/>
                <p:nvPr/>
              </p:nvSpPr>
              <p:spPr>
                <a:xfrm>
                  <a:off x="3148564" y="1057680"/>
                  <a:ext cx="132296" cy="205322"/>
                </a:xfrm>
                <a:custGeom>
                  <a:avLst/>
                  <a:gdLst/>
                  <a:ahLst/>
                  <a:cxnLst/>
                  <a:rect l="l" t="t" r="r" b="b"/>
                  <a:pathLst>
                    <a:path w="7935" h="12315" extrusionOk="0">
                      <a:moveTo>
                        <a:pt x="3344" y="0"/>
                      </a:moveTo>
                      <a:lnTo>
                        <a:pt x="1" y="4043"/>
                      </a:lnTo>
                      <a:cubicBezTo>
                        <a:pt x="1" y="4043"/>
                        <a:pt x="62" y="5411"/>
                        <a:pt x="305" y="6930"/>
                      </a:cubicBezTo>
                      <a:cubicBezTo>
                        <a:pt x="426" y="7690"/>
                        <a:pt x="578" y="8420"/>
                        <a:pt x="822" y="9149"/>
                      </a:cubicBezTo>
                      <a:cubicBezTo>
                        <a:pt x="1378" y="10987"/>
                        <a:pt x="3210" y="12314"/>
                        <a:pt x="4752" y="12314"/>
                      </a:cubicBezTo>
                      <a:cubicBezTo>
                        <a:pt x="4894" y="12314"/>
                        <a:pt x="5033" y="12303"/>
                        <a:pt x="5168" y="12280"/>
                      </a:cubicBezTo>
                      <a:cubicBezTo>
                        <a:pt x="6779" y="12006"/>
                        <a:pt x="7691" y="9970"/>
                        <a:pt x="7813" y="8177"/>
                      </a:cubicBezTo>
                      <a:cubicBezTo>
                        <a:pt x="7843" y="7629"/>
                        <a:pt x="7873" y="6870"/>
                        <a:pt x="7873" y="6049"/>
                      </a:cubicBezTo>
                      <a:cubicBezTo>
                        <a:pt x="7934" y="4104"/>
                        <a:pt x="7904" y="1885"/>
                        <a:pt x="7904" y="1885"/>
                      </a:cubicBezTo>
                      <a:lnTo>
                        <a:pt x="3344" y="0"/>
                      </a:ln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16"/>
                <p:cNvSpPr/>
                <p:nvPr/>
              </p:nvSpPr>
              <p:spPr>
                <a:xfrm>
                  <a:off x="3136411" y="1037909"/>
                  <a:ext cx="159656" cy="140399"/>
                </a:xfrm>
                <a:custGeom>
                  <a:avLst/>
                  <a:gdLst/>
                  <a:ahLst/>
                  <a:cxnLst/>
                  <a:rect l="l" t="t" r="r" b="b"/>
                  <a:pathLst>
                    <a:path w="9576" h="8421" extrusionOk="0">
                      <a:moveTo>
                        <a:pt x="3678" y="1"/>
                      </a:moveTo>
                      <a:lnTo>
                        <a:pt x="0" y="4955"/>
                      </a:lnTo>
                      <a:lnTo>
                        <a:pt x="608" y="7539"/>
                      </a:lnTo>
                      <a:cubicBezTo>
                        <a:pt x="700" y="7934"/>
                        <a:pt x="973" y="8268"/>
                        <a:pt x="1368" y="8420"/>
                      </a:cubicBezTo>
                      <a:lnTo>
                        <a:pt x="1307" y="5989"/>
                      </a:lnTo>
                      <a:cubicBezTo>
                        <a:pt x="1307" y="5989"/>
                        <a:pt x="4073" y="5411"/>
                        <a:pt x="4773" y="2676"/>
                      </a:cubicBezTo>
                      <a:cubicBezTo>
                        <a:pt x="5259" y="4013"/>
                        <a:pt x="6444" y="5016"/>
                        <a:pt x="7873" y="5229"/>
                      </a:cubicBezTo>
                      <a:cubicBezTo>
                        <a:pt x="8116" y="6019"/>
                        <a:pt x="8238" y="6840"/>
                        <a:pt x="8238" y="7660"/>
                      </a:cubicBezTo>
                      <a:cubicBezTo>
                        <a:pt x="8602" y="7478"/>
                        <a:pt x="8815" y="7144"/>
                        <a:pt x="8876" y="6749"/>
                      </a:cubicBezTo>
                      <a:lnTo>
                        <a:pt x="9575" y="2098"/>
                      </a:lnTo>
                      <a:lnTo>
                        <a:pt x="36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16"/>
                <p:cNvSpPr/>
                <p:nvPr/>
              </p:nvSpPr>
              <p:spPr>
                <a:xfrm>
                  <a:off x="2416867" y="1791397"/>
                  <a:ext cx="267093" cy="274579"/>
                </a:xfrm>
                <a:custGeom>
                  <a:avLst/>
                  <a:gdLst/>
                  <a:ahLst/>
                  <a:cxnLst/>
                  <a:rect l="l" t="t" r="r" b="b"/>
                  <a:pathLst>
                    <a:path w="16020" h="16469" extrusionOk="0">
                      <a:moveTo>
                        <a:pt x="11946" y="1"/>
                      </a:moveTo>
                      <a:lnTo>
                        <a:pt x="11004" y="913"/>
                      </a:lnTo>
                      <a:lnTo>
                        <a:pt x="7235" y="4591"/>
                      </a:lnTo>
                      <a:lnTo>
                        <a:pt x="213" y="8907"/>
                      </a:lnTo>
                      <a:cubicBezTo>
                        <a:pt x="61" y="8998"/>
                        <a:pt x="1" y="9150"/>
                        <a:pt x="31" y="9332"/>
                      </a:cubicBezTo>
                      <a:lnTo>
                        <a:pt x="31" y="9393"/>
                      </a:lnTo>
                      <a:cubicBezTo>
                        <a:pt x="54" y="9602"/>
                        <a:pt x="218" y="9740"/>
                        <a:pt x="416" y="9740"/>
                      </a:cubicBezTo>
                      <a:cubicBezTo>
                        <a:pt x="478" y="9740"/>
                        <a:pt x="543" y="9726"/>
                        <a:pt x="608" y="9697"/>
                      </a:cubicBezTo>
                      <a:lnTo>
                        <a:pt x="2858" y="8664"/>
                      </a:lnTo>
                      <a:cubicBezTo>
                        <a:pt x="2915" y="8630"/>
                        <a:pt x="2976" y="8612"/>
                        <a:pt x="3037" y="8612"/>
                      </a:cubicBezTo>
                      <a:cubicBezTo>
                        <a:pt x="3138" y="8612"/>
                        <a:pt x="3238" y="8660"/>
                        <a:pt x="3314" y="8755"/>
                      </a:cubicBezTo>
                      <a:cubicBezTo>
                        <a:pt x="3466" y="8907"/>
                        <a:pt x="3466" y="9150"/>
                        <a:pt x="3314" y="9302"/>
                      </a:cubicBezTo>
                      <a:lnTo>
                        <a:pt x="1125" y="11582"/>
                      </a:lnTo>
                      <a:cubicBezTo>
                        <a:pt x="1004" y="11703"/>
                        <a:pt x="973" y="11916"/>
                        <a:pt x="1064" y="12068"/>
                      </a:cubicBezTo>
                      <a:lnTo>
                        <a:pt x="1125" y="12159"/>
                      </a:lnTo>
                      <a:cubicBezTo>
                        <a:pt x="1196" y="12283"/>
                        <a:pt x="1329" y="12345"/>
                        <a:pt x="1464" y="12345"/>
                      </a:cubicBezTo>
                      <a:cubicBezTo>
                        <a:pt x="1560" y="12345"/>
                        <a:pt x="1657" y="12314"/>
                        <a:pt x="1733" y="12250"/>
                      </a:cubicBezTo>
                      <a:lnTo>
                        <a:pt x="4681" y="9788"/>
                      </a:lnTo>
                      <a:lnTo>
                        <a:pt x="4803" y="9910"/>
                      </a:lnTo>
                      <a:cubicBezTo>
                        <a:pt x="4955" y="10032"/>
                        <a:pt x="5016" y="10305"/>
                        <a:pt x="4925" y="10487"/>
                      </a:cubicBezTo>
                      <a:lnTo>
                        <a:pt x="2888" y="14348"/>
                      </a:lnTo>
                      <a:cubicBezTo>
                        <a:pt x="2797" y="14530"/>
                        <a:pt x="2827" y="14743"/>
                        <a:pt x="3010" y="14864"/>
                      </a:cubicBezTo>
                      <a:lnTo>
                        <a:pt x="3101" y="14925"/>
                      </a:lnTo>
                      <a:cubicBezTo>
                        <a:pt x="3164" y="14976"/>
                        <a:pt x="3249" y="15000"/>
                        <a:pt x="3335" y="15000"/>
                      </a:cubicBezTo>
                      <a:cubicBezTo>
                        <a:pt x="3455" y="15000"/>
                        <a:pt x="3577" y="14953"/>
                        <a:pt x="3648" y="14864"/>
                      </a:cubicBezTo>
                      <a:lnTo>
                        <a:pt x="6748" y="11065"/>
                      </a:lnTo>
                      <a:lnTo>
                        <a:pt x="7113" y="11278"/>
                      </a:lnTo>
                      <a:lnTo>
                        <a:pt x="5867" y="15898"/>
                      </a:lnTo>
                      <a:cubicBezTo>
                        <a:pt x="5806" y="16080"/>
                        <a:pt x="5897" y="16263"/>
                        <a:pt x="6049" y="16354"/>
                      </a:cubicBezTo>
                      <a:lnTo>
                        <a:pt x="6140" y="16415"/>
                      </a:lnTo>
                      <a:cubicBezTo>
                        <a:pt x="6204" y="16451"/>
                        <a:pt x="6273" y="16468"/>
                        <a:pt x="6341" y="16468"/>
                      </a:cubicBezTo>
                      <a:cubicBezTo>
                        <a:pt x="6500" y="16468"/>
                        <a:pt x="6654" y="16372"/>
                        <a:pt x="6718" y="16202"/>
                      </a:cubicBezTo>
                      <a:lnTo>
                        <a:pt x="9210" y="10032"/>
                      </a:lnTo>
                      <a:lnTo>
                        <a:pt x="9636" y="13527"/>
                      </a:lnTo>
                      <a:cubicBezTo>
                        <a:pt x="9636" y="13649"/>
                        <a:pt x="9666" y="13740"/>
                        <a:pt x="9758" y="13801"/>
                      </a:cubicBezTo>
                      <a:cubicBezTo>
                        <a:pt x="9818" y="13861"/>
                        <a:pt x="9910" y="13892"/>
                        <a:pt x="10001" y="13892"/>
                      </a:cubicBezTo>
                      <a:cubicBezTo>
                        <a:pt x="10019" y="13894"/>
                        <a:pt x="10037" y="13896"/>
                        <a:pt x="10055" y="13896"/>
                      </a:cubicBezTo>
                      <a:cubicBezTo>
                        <a:pt x="10244" y="13896"/>
                        <a:pt x="10398" y="13752"/>
                        <a:pt x="10426" y="13557"/>
                      </a:cubicBezTo>
                      <a:cubicBezTo>
                        <a:pt x="10578" y="12615"/>
                        <a:pt x="10973" y="10153"/>
                        <a:pt x="10973" y="9545"/>
                      </a:cubicBezTo>
                      <a:cubicBezTo>
                        <a:pt x="10973" y="8816"/>
                        <a:pt x="10548" y="6019"/>
                        <a:pt x="10548" y="6019"/>
                      </a:cubicBezTo>
                      <a:lnTo>
                        <a:pt x="12827" y="4408"/>
                      </a:lnTo>
                      <a:lnTo>
                        <a:pt x="16019" y="2189"/>
                      </a:lnTo>
                      <a:lnTo>
                        <a:pt x="11946" y="1"/>
                      </a:lnTo>
                      <a:close/>
                    </a:path>
                  </a:pathLst>
                </a:custGeom>
                <a:solidFill>
                  <a:schemeClr val="lt2"/>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16"/>
                <p:cNvSpPr/>
                <p:nvPr/>
              </p:nvSpPr>
              <p:spPr>
                <a:xfrm>
                  <a:off x="2601312" y="1366774"/>
                  <a:ext cx="407976" cy="505260"/>
                </a:xfrm>
                <a:custGeom>
                  <a:avLst/>
                  <a:gdLst/>
                  <a:ahLst/>
                  <a:cxnLst/>
                  <a:rect l="l" t="t" r="r" b="b"/>
                  <a:pathLst>
                    <a:path w="24470" h="30305" extrusionOk="0">
                      <a:moveTo>
                        <a:pt x="24469" y="0"/>
                      </a:moveTo>
                      <a:cubicBezTo>
                        <a:pt x="24469" y="1"/>
                        <a:pt x="7691" y="18025"/>
                        <a:pt x="1" y="25259"/>
                      </a:cubicBezTo>
                      <a:lnTo>
                        <a:pt x="5077" y="30305"/>
                      </a:lnTo>
                      <a:lnTo>
                        <a:pt x="18815" y="19818"/>
                      </a:lnTo>
                      <a:lnTo>
                        <a:pt x="24256" y="15624"/>
                      </a:lnTo>
                      <a:lnTo>
                        <a:pt x="24408" y="5259"/>
                      </a:lnTo>
                      <a:lnTo>
                        <a:pt x="24469"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16"/>
                <p:cNvSpPr/>
                <p:nvPr/>
              </p:nvSpPr>
              <p:spPr>
                <a:xfrm>
                  <a:off x="2605363" y="1454429"/>
                  <a:ext cx="402908" cy="417096"/>
                </a:xfrm>
                <a:custGeom>
                  <a:avLst/>
                  <a:gdLst/>
                  <a:ahLst/>
                  <a:cxnLst/>
                  <a:rect l="l" t="t" r="r" b="b"/>
                  <a:pathLst>
                    <a:path w="24166" h="25017" fill="none" extrusionOk="0">
                      <a:moveTo>
                        <a:pt x="24165" y="1"/>
                      </a:moveTo>
                      <a:lnTo>
                        <a:pt x="24013" y="10366"/>
                      </a:lnTo>
                      <a:lnTo>
                        <a:pt x="18572" y="14530"/>
                      </a:lnTo>
                      <a:lnTo>
                        <a:pt x="4834" y="25016"/>
                      </a:lnTo>
                      <a:lnTo>
                        <a:pt x="1" y="20214"/>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16"/>
                <p:cNvSpPr/>
                <p:nvPr/>
              </p:nvSpPr>
              <p:spPr>
                <a:xfrm>
                  <a:off x="2914973" y="1444904"/>
                  <a:ext cx="93266" cy="242251"/>
                </a:xfrm>
                <a:custGeom>
                  <a:avLst/>
                  <a:gdLst/>
                  <a:ahLst/>
                  <a:cxnLst/>
                  <a:rect l="l" t="t" r="r" b="b"/>
                  <a:pathLst>
                    <a:path w="5594" h="14530" extrusionOk="0">
                      <a:moveTo>
                        <a:pt x="5593" y="1"/>
                      </a:moveTo>
                      <a:lnTo>
                        <a:pt x="0" y="14530"/>
                      </a:lnTo>
                      <a:lnTo>
                        <a:pt x="5441" y="10366"/>
                      </a:lnTo>
                      <a:lnTo>
                        <a:pt x="55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16"/>
                <p:cNvSpPr/>
                <p:nvPr/>
              </p:nvSpPr>
              <p:spPr>
                <a:xfrm>
                  <a:off x="2650975" y="1751887"/>
                  <a:ext cx="79078" cy="81095"/>
                </a:xfrm>
                <a:custGeom>
                  <a:avLst/>
                  <a:gdLst/>
                  <a:ahLst/>
                  <a:cxnLst/>
                  <a:rect l="l" t="t" r="r" b="b"/>
                  <a:pathLst>
                    <a:path w="4743" h="4864" fill="none" extrusionOk="0">
                      <a:moveTo>
                        <a:pt x="0" y="0"/>
                      </a:moveTo>
                      <a:lnTo>
                        <a:pt x="4742" y="4863"/>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16"/>
                <p:cNvSpPr/>
                <p:nvPr/>
              </p:nvSpPr>
              <p:spPr>
                <a:xfrm>
                  <a:off x="3479962" y="824072"/>
                  <a:ext cx="121142" cy="160156"/>
                </a:xfrm>
                <a:custGeom>
                  <a:avLst/>
                  <a:gdLst/>
                  <a:ahLst/>
                  <a:cxnLst/>
                  <a:rect l="l" t="t" r="r" b="b"/>
                  <a:pathLst>
                    <a:path w="7266" h="9606" extrusionOk="0">
                      <a:moveTo>
                        <a:pt x="5502" y="1"/>
                      </a:moveTo>
                      <a:lnTo>
                        <a:pt x="1" y="1521"/>
                      </a:lnTo>
                      <a:lnTo>
                        <a:pt x="1429" y="5168"/>
                      </a:lnTo>
                      <a:lnTo>
                        <a:pt x="2250" y="7417"/>
                      </a:lnTo>
                      <a:lnTo>
                        <a:pt x="3071" y="9606"/>
                      </a:lnTo>
                      <a:lnTo>
                        <a:pt x="7265" y="8481"/>
                      </a:lnTo>
                      <a:lnTo>
                        <a:pt x="6080" y="5229"/>
                      </a:lnTo>
                      <a:lnTo>
                        <a:pt x="5685" y="4195"/>
                      </a:lnTo>
                      <a:lnTo>
                        <a:pt x="5502" y="1"/>
                      </a:lnTo>
                      <a:close/>
                    </a:path>
                  </a:pathLst>
                </a:custGeom>
                <a:solidFill>
                  <a:schemeClr val="lt2"/>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16"/>
                <p:cNvSpPr/>
                <p:nvPr/>
              </p:nvSpPr>
              <p:spPr>
                <a:xfrm>
                  <a:off x="3546345" y="796198"/>
                  <a:ext cx="35996" cy="60655"/>
                </a:xfrm>
                <a:custGeom>
                  <a:avLst/>
                  <a:gdLst/>
                  <a:ahLst/>
                  <a:cxnLst/>
                  <a:rect l="l" t="t" r="r" b="b"/>
                  <a:pathLst>
                    <a:path w="2159" h="3638" extrusionOk="0">
                      <a:moveTo>
                        <a:pt x="962" y="0"/>
                      </a:moveTo>
                      <a:cubicBezTo>
                        <a:pt x="887" y="0"/>
                        <a:pt x="809" y="10"/>
                        <a:pt x="730" y="31"/>
                      </a:cubicBezTo>
                      <a:cubicBezTo>
                        <a:pt x="274" y="123"/>
                        <a:pt x="1" y="609"/>
                        <a:pt x="153" y="1065"/>
                      </a:cubicBezTo>
                      <a:lnTo>
                        <a:pt x="608" y="2645"/>
                      </a:lnTo>
                      <a:lnTo>
                        <a:pt x="669" y="3071"/>
                      </a:lnTo>
                      <a:cubicBezTo>
                        <a:pt x="695" y="3410"/>
                        <a:pt x="968" y="3637"/>
                        <a:pt x="1294" y="3637"/>
                      </a:cubicBezTo>
                      <a:cubicBezTo>
                        <a:pt x="1348" y="3637"/>
                        <a:pt x="1403" y="3631"/>
                        <a:pt x="1460" y="3618"/>
                      </a:cubicBezTo>
                      <a:cubicBezTo>
                        <a:pt x="1642" y="3557"/>
                        <a:pt x="1824" y="3405"/>
                        <a:pt x="1885" y="3193"/>
                      </a:cubicBezTo>
                      <a:lnTo>
                        <a:pt x="2128" y="2433"/>
                      </a:lnTo>
                      <a:cubicBezTo>
                        <a:pt x="2159" y="2311"/>
                        <a:pt x="2159" y="2190"/>
                        <a:pt x="2128" y="2068"/>
                      </a:cubicBezTo>
                      <a:lnTo>
                        <a:pt x="1733" y="609"/>
                      </a:lnTo>
                      <a:cubicBezTo>
                        <a:pt x="1633" y="232"/>
                        <a:pt x="1324" y="0"/>
                        <a:pt x="962" y="0"/>
                      </a:cubicBezTo>
                      <a:close/>
                    </a:path>
                  </a:pathLst>
                </a:custGeom>
                <a:solidFill>
                  <a:schemeClr val="lt2"/>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16"/>
                <p:cNvSpPr/>
                <p:nvPr/>
              </p:nvSpPr>
              <p:spPr>
                <a:xfrm>
                  <a:off x="3529124" y="797215"/>
                  <a:ext cx="35479" cy="60655"/>
                </a:xfrm>
                <a:custGeom>
                  <a:avLst/>
                  <a:gdLst/>
                  <a:ahLst/>
                  <a:cxnLst/>
                  <a:rect l="l" t="t" r="r" b="b"/>
                  <a:pathLst>
                    <a:path w="2128" h="3638" extrusionOk="0">
                      <a:moveTo>
                        <a:pt x="951" y="0"/>
                      </a:moveTo>
                      <a:cubicBezTo>
                        <a:pt x="878" y="0"/>
                        <a:pt x="803" y="10"/>
                        <a:pt x="730" y="31"/>
                      </a:cubicBezTo>
                      <a:cubicBezTo>
                        <a:pt x="274" y="122"/>
                        <a:pt x="0" y="609"/>
                        <a:pt x="122" y="1065"/>
                      </a:cubicBezTo>
                      <a:lnTo>
                        <a:pt x="608" y="2645"/>
                      </a:lnTo>
                      <a:lnTo>
                        <a:pt x="638" y="3071"/>
                      </a:lnTo>
                      <a:cubicBezTo>
                        <a:pt x="691" y="3410"/>
                        <a:pt x="967" y="3637"/>
                        <a:pt x="1274" y="3637"/>
                      </a:cubicBezTo>
                      <a:cubicBezTo>
                        <a:pt x="1325" y="3637"/>
                        <a:pt x="1377" y="3631"/>
                        <a:pt x="1429" y="3618"/>
                      </a:cubicBezTo>
                      <a:cubicBezTo>
                        <a:pt x="1641" y="3557"/>
                        <a:pt x="1793" y="3405"/>
                        <a:pt x="1854" y="3192"/>
                      </a:cubicBezTo>
                      <a:lnTo>
                        <a:pt x="2097" y="2433"/>
                      </a:lnTo>
                      <a:cubicBezTo>
                        <a:pt x="2128" y="2311"/>
                        <a:pt x="2128" y="2189"/>
                        <a:pt x="2097" y="2068"/>
                      </a:cubicBezTo>
                      <a:lnTo>
                        <a:pt x="1733" y="609"/>
                      </a:lnTo>
                      <a:cubicBezTo>
                        <a:pt x="1632" y="232"/>
                        <a:pt x="1303" y="0"/>
                        <a:pt x="951" y="0"/>
                      </a:cubicBezTo>
                      <a:close/>
                    </a:path>
                  </a:pathLst>
                </a:custGeom>
                <a:solidFill>
                  <a:schemeClr val="lt2"/>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16"/>
                <p:cNvSpPr/>
                <p:nvPr/>
              </p:nvSpPr>
              <p:spPr>
                <a:xfrm>
                  <a:off x="3505301" y="800316"/>
                  <a:ext cx="38530" cy="65623"/>
                </a:xfrm>
                <a:custGeom>
                  <a:avLst/>
                  <a:gdLst/>
                  <a:ahLst/>
                  <a:cxnLst/>
                  <a:rect l="l" t="t" r="r" b="b"/>
                  <a:pathLst>
                    <a:path w="2311" h="3936" extrusionOk="0">
                      <a:moveTo>
                        <a:pt x="978" y="1"/>
                      </a:moveTo>
                      <a:cubicBezTo>
                        <a:pt x="906" y="1"/>
                        <a:pt x="833" y="9"/>
                        <a:pt x="760" y="28"/>
                      </a:cubicBezTo>
                      <a:cubicBezTo>
                        <a:pt x="274" y="149"/>
                        <a:pt x="0" y="666"/>
                        <a:pt x="152" y="1152"/>
                      </a:cubicBezTo>
                      <a:lnTo>
                        <a:pt x="669" y="2885"/>
                      </a:lnTo>
                      <a:lnTo>
                        <a:pt x="700" y="3341"/>
                      </a:lnTo>
                      <a:cubicBezTo>
                        <a:pt x="752" y="3684"/>
                        <a:pt x="1058" y="3936"/>
                        <a:pt x="1396" y="3936"/>
                      </a:cubicBezTo>
                      <a:cubicBezTo>
                        <a:pt x="1447" y="3936"/>
                        <a:pt x="1499" y="3930"/>
                        <a:pt x="1551" y="3918"/>
                      </a:cubicBezTo>
                      <a:cubicBezTo>
                        <a:pt x="1763" y="3857"/>
                        <a:pt x="1946" y="3675"/>
                        <a:pt x="2007" y="3462"/>
                      </a:cubicBezTo>
                      <a:lnTo>
                        <a:pt x="2280" y="2611"/>
                      </a:lnTo>
                      <a:cubicBezTo>
                        <a:pt x="2311" y="2490"/>
                        <a:pt x="2311" y="2368"/>
                        <a:pt x="2280" y="2247"/>
                      </a:cubicBezTo>
                      <a:lnTo>
                        <a:pt x="1855" y="666"/>
                      </a:lnTo>
                      <a:cubicBezTo>
                        <a:pt x="1751" y="278"/>
                        <a:pt x="1384" y="1"/>
                        <a:pt x="978" y="1"/>
                      </a:cubicBezTo>
                      <a:close/>
                    </a:path>
                  </a:pathLst>
                </a:custGeom>
                <a:solidFill>
                  <a:schemeClr val="lt2"/>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16"/>
                <p:cNvSpPr/>
                <p:nvPr/>
              </p:nvSpPr>
              <p:spPr>
                <a:xfrm>
                  <a:off x="3480195" y="808068"/>
                  <a:ext cx="45399" cy="70108"/>
                </a:xfrm>
                <a:custGeom>
                  <a:avLst/>
                  <a:gdLst/>
                  <a:ahLst/>
                  <a:cxnLst/>
                  <a:rect l="l" t="t" r="r" b="b"/>
                  <a:pathLst>
                    <a:path w="2723" h="4205" extrusionOk="0">
                      <a:moveTo>
                        <a:pt x="1197" y="0"/>
                      </a:moveTo>
                      <a:cubicBezTo>
                        <a:pt x="595" y="0"/>
                        <a:pt x="0" y="556"/>
                        <a:pt x="260" y="1295"/>
                      </a:cubicBezTo>
                      <a:lnTo>
                        <a:pt x="716" y="2481"/>
                      </a:lnTo>
                      <a:lnTo>
                        <a:pt x="959" y="3119"/>
                      </a:lnTo>
                      <a:lnTo>
                        <a:pt x="1051" y="3605"/>
                      </a:lnTo>
                      <a:cubicBezTo>
                        <a:pt x="1081" y="3666"/>
                        <a:pt x="1111" y="3727"/>
                        <a:pt x="1142" y="3788"/>
                      </a:cubicBezTo>
                      <a:cubicBezTo>
                        <a:pt x="1277" y="4071"/>
                        <a:pt x="1531" y="4204"/>
                        <a:pt x="1783" y="4204"/>
                      </a:cubicBezTo>
                      <a:cubicBezTo>
                        <a:pt x="2099" y="4204"/>
                        <a:pt x="2411" y="3994"/>
                        <a:pt x="2479" y="3605"/>
                      </a:cubicBezTo>
                      <a:lnTo>
                        <a:pt x="2692" y="2693"/>
                      </a:lnTo>
                      <a:cubicBezTo>
                        <a:pt x="2722" y="2541"/>
                        <a:pt x="2722" y="2420"/>
                        <a:pt x="2662" y="2268"/>
                      </a:cubicBezTo>
                      <a:lnTo>
                        <a:pt x="2297" y="1204"/>
                      </a:lnTo>
                      <a:lnTo>
                        <a:pt x="2084" y="626"/>
                      </a:lnTo>
                      <a:cubicBezTo>
                        <a:pt x="2054" y="566"/>
                        <a:pt x="2054" y="535"/>
                        <a:pt x="2023" y="505"/>
                      </a:cubicBezTo>
                      <a:cubicBezTo>
                        <a:pt x="1825" y="151"/>
                        <a:pt x="1510" y="0"/>
                        <a:pt x="1197" y="0"/>
                      </a:cubicBezTo>
                      <a:close/>
                    </a:path>
                  </a:pathLst>
                </a:custGeom>
                <a:solidFill>
                  <a:schemeClr val="lt2"/>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16"/>
                <p:cNvSpPr/>
                <p:nvPr/>
              </p:nvSpPr>
              <p:spPr>
                <a:xfrm>
                  <a:off x="3491615" y="828123"/>
                  <a:ext cx="33979" cy="49867"/>
                </a:xfrm>
                <a:custGeom>
                  <a:avLst/>
                  <a:gdLst/>
                  <a:ahLst/>
                  <a:cxnLst/>
                  <a:rect l="l" t="t" r="r" b="b"/>
                  <a:pathLst>
                    <a:path w="2038" h="2991" extrusionOk="0">
                      <a:moveTo>
                        <a:pt x="1612" y="1"/>
                      </a:moveTo>
                      <a:lnTo>
                        <a:pt x="1" y="1278"/>
                      </a:lnTo>
                      <a:lnTo>
                        <a:pt x="274" y="1916"/>
                      </a:lnTo>
                      <a:lnTo>
                        <a:pt x="366" y="2402"/>
                      </a:lnTo>
                      <a:cubicBezTo>
                        <a:pt x="396" y="2463"/>
                        <a:pt x="426" y="2524"/>
                        <a:pt x="426" y="2585"/>
                      </a:cubicBezTo>
                      <a:cubicBezTo>
                        <a:pt x="567" y="2842"/>
                        <a:pt x="833" y="2991"/>
                        <a:pt x="1100" y="2991"/>
                      </a:cubicBezTo>
                      <a:cubicBezTo>
                        <a:pt x="1180" y="2991"/>
                        <a:pt x="1261" y="2977"/>
                        <a:pt x="1338" y="2949"/>
                      </a:cubicBezTo>
                      <a:cubicBezTo>
                        <a:pt x="1581" y="2858"/>
                        <a:pt x="2007" y="1490"/>
                        <a:pt x="2007" y="1490"/>
                      </a:cubicBezTo>
                      <a:cubicBezTo>
                        <a:pt x="2037" y="1338"/>
                        <a:pt x="2037" y="1217"/>
                        <a:pt x="1977" y="1065"/>
                      </a:cubicBezTo>
                      <a:lnTo>
                        <a:pt x="1612" y="1"/>
                      </a:lnTo>
                      <a:close/>
                    </a:path>
                  </a:pathLst>
                </a:custGeom>
                <a:solidFill>
                  <a:srgbClr val="FFFFFF"/>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16"/>
                <p:cNvSpPr/>
                <p:nvPr/>
              </p:nvSpPr>
              <p:spPr>
                <a:xfrm>
                  <a:off x="3457673" y="824272"/>
                  <a:ext cx="78061" cy="99652"/>
                </a:xfrm>
                <a:custGeom>
                  <a:avLst/>
                  <a:gdLst/>
                  <a:ahLst/>
                  <a:cxnLst/>
                  <a:rect l="l" t="t" r="r" b="b"/>
                  <a:pathLst>
                    <a:path w="4682" h="5977" extrusionOk="0">
                      <a:moveTo>
                        <a:pt x="3172" y="1"/>
                      </a:moveTo>
                      <a:cubicBezTo>
                        <a:pt x="3128" y="1"/>
                        <a:pt x="3083" y="7"/>
                        <a:pt x="3040" y="19"/>
                      </a:cubicBezTo>
                      <a:lnTo>
                        <a:pt x="1125" y="658"/>
                      </a:lnTo>
                      <a:cubicBezTo>
                        <a:pt x="1003" y="718"/>
                        <a:pt x="882" y="810"/>
                        <a:pt x="851" y="931"/>
                      </a:cubicBezTo>
                      <a:lnTo>
                        <a:pt x="183" y="2664"/>
                      </a:lnTo>
                      <a:cubicBezTo>
                        <a:pt x="0" y="3120"/>
                        <a:pt x="152" y="3636"/>
                        <a:pt x="547" y="3910"/>
                      </a:cubicBezTo>
                      <a:lnTo>
                        <a:pt x="3313" y="5977"/>
                      </a:lnTo>
                      <a:lnTo>
                        <a:pt x="4681" y="4275"/>
                      </a:lnTo>
                      <a:cubicBezTo>
                        <a:pt x="4286" y="3272"/>
                        <a:pt x="3526" y="2451"/>
                        <a:pt x="2584" y="1965"/>
                      </a:cubicBezTo>
                      <a:lnTo>
                        <a:pt x="2310" y="1782"/>
                      </a:lnTo>
                      <a:lnTo>
                        <a:pt x="3465" y="810"/>
                      </a:lnTo>
                      <a:cubicBezTo>
                        <a:pt x="3648" y="688"/>
                        <a:pt x="3678" y="445"/>
                        <a:pt x="3587" y="262"/>
                      </a:cubicBezTo>
                      <a:cubicBezTo>
                        <a:pt x="3514" y="93"/>
                        <a:pt x="3346" y="1"/>
                        <a:pt x="3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16"/>
                <p:cNvSpPr/>
                <p:nvPr/>
              </p:nvSpPr>
              <p:spPr>
                <a:xfrm>
                  <a:off x="3457673" y="823572"/>
                  <a:ext cx="78061" cy="100352"/>
                </a:xfrm>
                <a:custGeom>
                  <a:avLst/>
                  <a:gdLst/>
                  <a:ahLst/>
                  <a:cxnLst/>
                  <a:rect l="l" t="t" r="r" b="b"/>
                  <a:pathLst>
                    <a:path w="4682" h="6019" fill="none" extrusionOk="0">
                      <a:moveTo>
                        <a:pt x="3313" y="6019"/>
                      </a:moveTo>
                      <a:lnTo>
                        <a:pt x="547" y="3952"/>
                      </a:lnTo>
                      <a:cubicBezTo>
                        <a:pt x="152" y="3678"/>
                        <a:pt x="0" y="3162"/>
                        <a:pt x="183" y="2706"/>
                      </a:cubicBezTo>
                      <a:lnTo>
                        <a:pt x="851" y="973"/>
                      </a:lnTo>
                      <a:cubicBezTo>
                        <a:pt x="882" y="852"/>
                        <a:pt x="1003" y="760"/>
                        <a:pt x="1125" y="700"/>
                      </a:cubicBezTo>
                      <a:lnTo>
                        <a:pt x="3040" y="61"/>
                      </a:lnTo>
                      <a:cubicBezTo>
                        <a:pt x="3253" y="0"/>
                        <a:pt x="3496" y="92"/>
                        <a:pt x="3587" y="304"/>
                      </a:cubicBezTo>
                      <a:lnTo>
                        <a:pt x="3587" y="304"/>
                      </a:lnTo>
                      <a:cubicBezTo>
                        <a:pt x="3678" y="487"/>
                        <a:pt x="3648" y="730"/>
                        <a:pt x="3465" y="852"/>
                      </a:cubicBezTo>
                      <a:lnTo>
                        <a:pt x="2310" y="1824"/>
                      </a:lnTo>
                      <a:lnTo>
                        <a:pt x="2584" y="2007"/>
                      </a:lnTo>
                      <a:cubicBezTo>
                        <a:pt x="3526" y="2493"/>
                        <a:pt x="4286" y="3314"/>
                        <a:pt x="4681" y="4317"/>
                      </a:cubicBezTo>
                    </a:path>
                  </a:pathLst>
                </a:custGeom>
                <a:solidFill>
                  <a:schemeClr val="lt2"/>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16"/>
                <p:cNvSpPr/>
                <p:nvPr/>
              </p:nvSpPr>
              <p:spPr>
                <a:xfrm>
                  <a:off x="3441452" y="937084"/>
                  <a:ext cx="277731" cy="473332"/>
                </a:xfrm>
                <a:custGeom>
                  <a:avLst/>
                  <a:gdLst/>
                  <a:ahLst/>
                  <a:cxnLst/>
                  <a:rect l="l" t="t" r="r" b="b"/>
                  <a:pathLst>
                    <a:path w="16658" h="28390" extrusionOk="0">
                      <a:moveTo>
                        <a:pt x="10821" y="0"/>
                      </a:moveTo>
                      <a:lnTo>
                        <a:pt x="3982" y="2432"/>
                      </a:lnTo>
                      <a:lnTo>
                        <a:pt x="7204" y="12827"/>
                      </a:lnTo>
                      <a:lnTo>
                        <a:pt x="4864" y="14073"/>
                      </a:lnTo>
                      <a:lnTo>
                        <a:pt x="1" y="16718"/>
                      </a:lnTo>
                      <a:lnTo>
                        <a:pt x="912" y="20395"/>
                      </a:lnTo>
                      <a:lnTo>
                        <a:pt x="2858" y="28390"/>
                      </a:lnTo>
                      <a:lnTo>
                        <a:pt x="8755" y="22614"/>
                      </a:lnTo>
                      <a:lnTo>
                        <a:pt x="16657" y="14833"/>
                      </a:lnTo>
                      <a:lnTo>
                        <a:pt x="10821"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16"/>
                <p:cNvSpPr/>
                <p:nvPr/>
              </p:nvSpPr>
              <p:spPr>
                <a:xfrm>
                  <a:off x="3453084" y="1266369"/>
                  <a:ext cx="130762" cy="133297"/>
                </a:xfrm>
                <a:custGeom>
                  <a:avLst/>
                  <a:gdLst/>
                  <a:ahLst/>
                  <a:cxnLst/>
                  <a:rect l="l" t="t" r="r" b="b"/>
                  <a:pathLst>
                    <a:path w="7843" h="7995" extrusionOk="0">
                      <a:moveTo>
                        <a:pt x="0" y="0"/>
                      </a:moveTo>
                      <a:lnTo>
                        <a:pt x="1946" y="7995"/>
                      </a:lnTo>
                      <a:lnTo>
                        <a:pt x="7843" y="2219"/>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16"/>
                <p:cNvSpPr/>
                <p:nvPr/>
              </p:nvSpPr>
              <p:spPr>
                <a:xfrm>
                  <a:off x="3522022" y="975076"/>
                  <a:ext cx="96817" cy="33979"/>
                </a:xfrm>
                <a:custGeom>
                  <a:avLst/>
                  <a:gdLst/>
                  <a:ahLst/>
                  <a:cxnLst/>
                  <a:rect l="l" t="t" r="r" b="b"/>
                  <a:pathLst>
                    <a:path w="5807" h="2038" fill="none" extrusionOk="0">
                      <a:moveTo>
                        <a:pt x="1" y="2037"/>
                      </a:moveTo>
                      <a:lnTo>
                        <a:pt x="5806" y="1"/>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16"/>
                <p:cNvSpPr/>
                <p:nvPr/>
              </p:nvSpPr>
              <p:spPr>
                <a:xfrm>
                  <a:off x="3549895" y="1113411"/>
                  <a:ext cx="81095" cy="83629"/>
                </a:xfrm>
                <a:custGeom>
                  <a:avLst/>
                  <a:gdLst/>
                  <a:ahLst/>
                  <a:cxnLst/>
                  <a:rect l="l" t="t" r="r" b="b"/>
                  <a:pathLst>
                    <a:path w="4864" h="5016" extrusionOk="0">
                      <a:moveTo>
                        <a:pt x="0" y="1"/>
                      </a:moveTo>
                      <a:lnTo>
                        <a:pt x="699" y="2250"/>
                      </a:lnTo>
                      <a:cubicBezTo>
                        <a:pt x="2037" y="3223"/>
                        <a:pt x="3435" y="4165"/>
                        <a:pt x="4864" y="5016"/>
                      </a:cubicBezTo>
                      <a:lnTo>
                        <a:pt x="0" y="1"/>
                      </a:lnTo>
                      <a:close/>
                    </a:path>
                  </a:pathLst>
                </a:custGeom>
                <a:solidFill>
                  <a:srgbClr val="231F20"/>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16"/>
                <p:cNvSpPr/>
                <p:nvPr/>
              </p:nvSpPr>
              <p:spPr>
                <a:xfrm>
                  <a:off x="2750282" y="1421504"/>
                  <a:ext cx="1248704" cy="1216209"/>
                </a:xfrm>
                <a:custGeom>
                  <a:avLst/>
                  <a:gdLst/>
                  <a:ahLst/>
                  <a:cxnLst/>
                  <a:rect l="l" t="t" r="r" b="b"/>
                  <a:pathLst>
                    <a:path w="74896" h="72947" extrusionOk="0">
                      <a:moveTo>
                        <a:pt x="43983" y="0"/>
                      </a:moveTo>
                      <a:lnTo>
                        <a:pt x="17752" y="3526"/>
                      </a:lnTo>
                      <a:lnTo>
                        <a:pt x="6050" y="62311"/>
                      </a:lnTo>
                      <a:lnTo>
                        <a:pt x="1" y="65351"/>
                      </a:lnTo>
                      <a:cubicBezTo>
                        <a:pt x="1" y="65351"/>
                        <a:pt x="10313" y="72946"/>
                        <a:pt x="30593" y="72946"/>
                      </a:cubicBezTo>
                      <a:cubicBezTo>
                        <a:pt x="32608" y="72946"/>
                        <a:pt x="34721" y="72871"/>
                        <a:pt x="36932" y="72706"/>
                      </a:cubicBezTo>
                      <a:cubicBezTo>
                        <a:pt x="61400" y="70852"/>
                        <a:pt x="74896" y="50761"/>
                        <a:pt x="74896" y="50761"/>
                      </a:cubicBezTo>
                      <a:lnTo>
                        <a:pt x="43983" y="0"/>
                      </a:lnTo>
                      <a:close/>
                    </a:path>
                  </a:pathLst>
                </a:custGeom>
                <a:solidFill>
                  <a:schemeClr val="accent5"/>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16"/>
                <p:cNvSpPr/>
                <p:nvPr/>
              </p:nvSpPr>
              <p:spPr>
                <a:xfrm>
                  <a:off x="3570167" y="2782044"/>
                  <a:ext cx="290902" cy="264042"/>
                </a:xfrm>
                <a:custGeom>
                  <a:avLst/>
                  <a:gdLst/>
                  <a:ahLst/>
                  <a:cxnLst/>
                  <a:rect l="l" t="t" r="r" b="b"/>
                  <a:pathLst>
                    <a:path w="17448" h="15837" extrusionOk="0">
                      <a:moveTo>
                        <a:pt x="6079" y="0"/>
                      </a:moveTo>
                      <a:lnTo>
                        <a:pt x="0" y="1551"/>
                      </a:lnTo>
                      <a:lnTo>
                        <a:pt x="2310" y="7660"/>
                      </a:lnTo>
                      <a:lnTo>
                        <a:pt x="3587" y="11004"/>
                      </a:lnTo>
                      <a:lnTo>
                        <a:pt x="3708" y="15624"/>
                      </a:lnTo>
                      <a:lnTo>
                        <a:pt x="16779" y="15836"/>
                      </a:lnTo>
                      <a:cubicBezTo>
                        <a:pt x="17295" y="15836"/>
                        <a:pt x="17447" y="15107"/>
                        <a:pt x="16991" y="14894"/>
                      </a:cubicBezTo>
                      <a:cubicBezTo>
                        <a:pt x="12736" y="13101"/>
                        <a:pt x="8025" y="9666"/>
                        <a:pt x="8025" y="9666"/>
                      </a:cubicBezTo>
                      <a:lnTo>
                        <a:pt x="6839" y="3739"/>
                      </a:lnTo>
                      <a:lnTo>
                        <a:pt x="6079" y="0"/>
                      </a:ln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16"/>
                <p:cNvSpPr/>
                <p:nvPr/>
              </p:nvSpPr>
              <p:spPr>
                <a:xfrm>
                  <a:off x="3629448" y="2943184"/>
                  <a:ext cx="231614" cy="102886"/>
                </a:xfrm>
                <a:custGeom>
                  <a:avLst/>
                  <a:gdLst/>
                  <a:ahLst/>
                  <a:cxnLst/>
                  <a:rect l="l" t="t" r="r" b="b"/>
                  <a:pathLst>
                    <a:path w="13892" h="6171" extrusionOk="0">
                      <a:moveTo>
                        <a:pt x="4469" y="0"/>
                      </a:moveTo>
                      <a:cubicBezTo>
                        <a:pt x="4469" y="0"/>
                        <a:pt x="3405" y="730"/>
                        <a:pt x="0" y="1338"/>
                      </a:cubicBezTo>
                      <a:lnTo>
                        <a:pt x="152" y="5958"/>
                      </a:lnTo>
                      <a:lnTo>
                        <a:pt x="13223" y="6170"/>
                      </a:lnTo>
                      <a:cubicBezTo>
                        <a:pt x="13739" y="6170"/>
                        <a:pt x="13891" y="5441"/>
                        <a:pt x="13435" y="5228"/>
                      </a:cubicBezTo>
                      <a:cubicBezTo>
                        <a:pt x="9180" y="3435"/>
                        <a:pt x="4469" y="0"/>
                        <a:pt x="4469" y="0"/>
                      </a:cubicBezTo>
                      <a:close/>
                    </a:path>
                  </a:pathLst>
                </a:custGeom>
                <a:solidFill>
                  <a:schemeClr val="accent3"/>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16"/>
                <p:cNvSpPr/>
                <p:nvPr/>
              </p:nvSpPr>
              <p:spPr>
                <a:xfrm>
                  <a:off x="3245854" y="1755421"/>
                  <a:ext cx="501726" cy="1083212"/>
                </a:xfrm>
                <a:custGeom>
                  <a:avLst/>
                  <a:gdLst/>
                  <a:ahLst/>
                  <a:cxnLst/>
                  <a:rect l="l" t="t" r="r" b="b"/>
                  <a:pathLst>
                    <a:path w="30093" h="64970" extrusionOk="0">
                      <a:moveTo>
                        <a:pt x="305" y="1"/>
                      </a:moveTo>
                      <a:lnTo>
                        <a:pt x="274" y="1004"/>
                      </a:lnTo>
                      <a:lnTo>
                        <a:pt x="153" y="8117"/>
                      </a:lnTo>
                      <a:lnTo>
                        <a:pt x="1" y="15776"/>
                      </a:lnTo>
                      <a:lnTo>
                        <a:pt x="1" y="15928"/>
                      </a:lnTo>
                      <a:lnTo>
                        <a:pt x="4834" y="32342"/>
                      </a:lnTo>
                      <a:lnTo>
                        <a:pt x="7205" y="40427"/>
                      </a:lnTo>
                      <a:lnTo>
                        <a:pt x="14408" y="64895"/>
                      </a:lnTo>
                      <a:cubicBezTo>
                        <a:pt x="14978" y="64946"/>
                        <a:pt x="15562" y="64969"/>
                        <a:pt x="16154" y="64969"/>
                      </a:cubicBezTo>
                      <a:cubicBezTo>
                        <a:pt x="22660" y="64969"/>
                        <a:pt x="30093" y="62160"/>
                        <a:pt x="30093" y="62160"/>
                      </a:cubicBezTo>
                      <a:lnTo>
                        <a:pt x="16323" y="2129"/>
                      </a:lnTo>
                      <a:lnTo>
                        <a:pt x="7752" y="974"/>
                      </a:lnTo>
                      <a:lnTo>
                        <a:pt x="5533" y="700"/>
                      </a:lnTo>
                      <a:lnTo>
                        <a:pt x="2858" y="335"/>
                      </a:lnTo>
                      <a:lnTo>
                        <a:pt x="305" y="1"/>
                      </a:ln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16"/>
                <p:cNvSpPr/>
                <p:nvPr/>
              </p:nvSpPr>
              <p:spPr>
                <a:xfrm>
                  <a:off x="3470843" y="2741000"/>
                  <a:ext cx="249854" cy="44616"/>
                </a:xfrm>
                <a:custGeom>
                  <a:avLst/>
                  <a:gdLst/>
                  <a:ahLst/>
                  <a:cxnLst/>
                  <a:rect l="l" t="t" r="r" b="b"/>
                  <a:pathLst>
                    <a:path w="14986" h="2676" fill="none" extrusionOk="0">
                      <a:moveTo>
                        <a:pt x="14986" y="0"/>
                      </a:moveTo>
                      <a:cubicBezTo>
                        <a:pt x="10183" y="1702"/>
                        <a:pt x="5107" y="2614"/>
                        <a:pt x="1" y="2675"/>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16"/>
                <p:cNvSpPr/>
                <p:nvPr/>
              </p:nvSpPr>
              <p:spPr>
                <a:xfrm>
                  <a:off x="3245854" y="1755421"/>
                  <a:ext cx="501726" cy="1090081"/>
                </a:xfrm>
                <a:custGeom>
                  <a:avLst/>
                  <a:gdLst/>
                  <a:ahLst/>
                  <a:cxnLst/>
                  <a:rect l="l" t="t" r="r" b="b"/>
                  <a:pathLst>
                    <a:path w="30093" h="65382" fill="none" extrusionOk="0">
                      <a:moveTo>
                        <a:pt x="30093" y="62160"/>
                      </a:moveTo>
                      <a:cubicBezTo>
                        <a:pt x="26992" y="63345"/>
                        <a:pt x="19971" y="65382"/>
                        <a:pt x="14408" y="64895"/>
                      </a:cubicBezTo>
                      <a:lnTo>
                        <a:pt x="7205" y="40427"/>
                      </a:lnTo>
                      <a:lnTo>
                        <a:pt x="1" y="15928"/>
                      </a:lnTo>
                      <a:lnTo>
                        <a:pt x="1" y="15776"/>
                      </a:lnTo>
                      <a:lnTo>
                        <a:pt x="305" y="1"/>
                      </a:lnTo>
                      <a:lnTo>
                        <a:pt x="16323" y="2129"/>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16"/>
                <p:cNvSpPr/>
                <p:nvPr/>
              </p:nvSpPr>
              <p:spPr>
                <a:xfrm>
                  <a:off x="2894701" y="2833724"/>
                  <a:ext cx="242768" cy="211341"/>
                </a:xfrm>
                <a:custGeom>
                  <a:avLst/>
                  <a:gdLst/>
                  <a:ahLst/>
                  <a:cxnLst/>
                  <a:rect l="l" t="t" r="r" b="b"/>
                  <a:pathLst>
                    <a:path w="14561" h="12676" extrusionOk="0">
                      <a:moveTo>
                        <a:pt x="14560" y="1"/>
                      </a:moveTo>
                      <a:lnTo>
                        <a:pt x="8542" y="153"/>
                      </a:lnTo>
                      <a:lnTo>
                        <a:pt x="8451" y="1277"/>
                      </a:lnTo>
                      <a:lnTo>
                        <a:pt x="7995" y="7296"/>
                      </a:lnTo>
                      <a:cubicBezTo>
                        <a:pt x="5624" y="8907"/>
                        <a:pt x="3162" y="10305"/>
                        <a:pt x="578" y="11551"/>
                      </a:cubicBezTo>
                      <a:cubicBezTo>
                        <a:pt x="1" y="11794"/>
                        <a:pt x="183" y="12615"/>
                        <a:pt x="821" y="12645"/>
                      </a:cubicBezTo>
                      <a:lnTo>
                        <a:pt x="13040" y="12676"/>
                      </a:lnTo>
                      <a:lnTo>
                        <a:pt x="12584" y="8086"/>
                      </a:lnTo>
                      <a:lnTo>
                        <a:pt x="13436" y="4621"/>
                      </a:lnTo>
                      <a:lnTo>
                        <a:pt x="14560" y="1"/>
                      </a:ln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16"/>
                <p:cNvSpPr/>
                <p:nvPr/>
              </p:nvSpPr>
              <p:spPr>
                <a:xfrm>
                  <a:off x="2894701" y="2955337"/>
                  <a:ext cx="217426" cy="89715"/>
                </a:xfrm>
                <a:custGeom>
                  <a:avLst/>
                  <a:gdLst/>
                  <a:ahLst/>
                  <a:cxnLst/>
                  <a:rect l="l" t="t" r="r" b="b"/>
                  <a:pathLst>
                    <a:path w="13041" h="5381" extrusionOk="0">
                      <a:moveTo>
                        <a:pt x="7995" y="1"/>
                      </a:moveTo>
                      <a:cubicBezTo>
                        <a:pt x="5624" y="1612"/>
                        <a:pt x="3162" y="3010"/>
                        <a:pt x="578" y="4256"/>
                      </a:cubicBezTo>
                      <a:cubicBezTo>
                        <a:pt x="1" y="4499"/>
                        <a:pt x="183" y="5320"/>
                        <a:pt x="821" y="5350"/>
                      </a:cubicBezTo>
                      <a:lnTo>
                        <a:pt x="13040" y="5381"/>
                      </a:lnTo>
                      <a:lnTo>
                        <a:pt x="12584" y="791"/>
                      </a:lnTo>
                      <a:cubicBezTo>
                        <a:pt x="9150" y="609"/>
                        <a:pt x="7995" y="1"/>
                        <a:pt x="7995" y="1"/>
                      </a:cubicBezTo>
                      <a:close/>
                    </a:path>
                  </a:pathLst>
                </a:custGeom>
                <a:solidFill>
                  <a:schemeClr val="accent3"/>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16"/>
                <p:cNvSpPr/>
                <p:nvPr/>
              </p:nvSpPr>
              <p:spPr>
                <a:xfrm>
                  <a:off x="2969703" y="1750353"/>
                  <a:ext cx="403408" cy="1110755"/>
                </a:xfrm>
                <a:custGeom>
                  <a:avLst/>
                  <a:gdLst/>
                  <a:ahLst/>
                  <a:cxnLst/>
                  <a:rect l="l" t="t" r="r" b="b"/>
                  <a:pathLst>
                    <a:path w="24196" h="66622" extrusionOk="0">
                      <a:moveTo>
                        <a:pt x="21946" y="1"/>
                      </a:moveTo>
                      <a:lnTo>
                        <a:pt x="19453" y="639"/>
                      </a:lnTo>
                      <a:lnTo>
                        <a:pt x="16839" y="1308"/>
                      </a:lnTo>
                      <a:lnTo>
                        <a:pt x="6323" y="4074"/>
                      </a:lnTo>
                      <a:lnTo>
                        <a:pt x="4712" y="19697"/>
                      </a:lnTo>
                      <a:lnTo>
                        <a:pt x="0" y="65351"/>
                      </a:lnTo>
                      <a:cubicBezTo>
                        <a:pt x="0" y="65351"/>
                        <a:pt x="5271" y="66621"/>
                        <a:pt x="10732" y="66621"/>
                      </a:cubicBezTo>
                      <a:cubicBezTo>
                        <a:pt x="12491" y="66621"/>
                        <a:pt x="14269" y="66490"/>
                        <a:pt x="15897" y="66142"/>
                      </a:cubicBezTo>
                      <a:lnTo>
                        <a:pt x="21399" y="32676"/>
                      </a:lnTo>
                      <a:lnTo>
                        <a:pt x="24195" y="15776"/>
                      </a:lnTo>
                      <a:lnTo>
                        <a:pt x="22402" y="3101"/>
                      </a:lnTo>
                      <a:lnTo>
                        <a:pt x="22098" y="1004"/>
                      </a:lnTo>
                      <a:lnTo>
                        <a:pt x="21946" y="1"/>
                      </a:ln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16"/>
                <p:cNvSpPr/>
                <p:nvPr/>
              </p:nvSpPr>
              <p:spPr>
                <a:xfrm>
                  <a:off x="2969703" y="1750353"/>
                  <a:ext cx="401891" cy="1123526"/>
                </a:xfrm>
                <a:custGeom>
                  <a:avLst/>
                  <a:gdLst/>
                  <a:ahLst/>
                  <a:cxnLst/>
                  <a:rect l="l" t="t" r="r" b="b"/>
                  <a:pathLst>
                    <a:path w="24105" h="67388" fill="none" extrusionOk="0">
                      <a:moveTo>
                        <a:pt x="0" y="65321"/>
                      </a:moveTo>
                      <a:cubicBezTo>
                        <a:pt x="1946" y="65747"/>
                        <a:pt x="10092" y="67388"/>
                        <a:pt x="15897" y="66111"/>
                      </a:cubicBezTo>
                      <a:lnTo>
                        <a:pt x="23952" y="17296"/>
                      </a:lnTo>
                      <a:cubicBezTo>
                        <a:pt x="24104" y="16293"/>
                        <a:pt x="24104" y="15260"/>
                        <a:pt x="23982" y="14256"/>
                      </a:cubicBezTo>
                      <a:lnTo>
                        <a:pt x="21946" y="1"/>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16"/>
                <p:cNvSpPr/>
                <p:nvPr/>
              </p:nvSpPr>
              <p:spPr>
                <a:xfrm>
                  <a:off x="3368484" y="1741234"/>
                  <a:ext cx="27376" cy="241251"/>
                </a:xfrm>
                <a:custGeom>
                  <a:avLst/>
                  <a:gdLst/>
                  <a:ahLst/>
                  <a:cxnLst/>
                  <a:rect l="l" t="t" r="r" b="b"/>
                  <a:pathLst>
                    <a:path w="1642" h="14470" fill="none" extrusionOk="0">
                      <a:moveTo>
                        <a:pt x="61" y="1"/>
                      </a:moveTo>
                      <a:lnTo>
                        <a:pt x="1520" y="11034"/>
                      </a:lnTo>
                      <a:cubicBezTo>
                        <a:pt x="1642" y="12007"/>
                        <a:pt x="1338" y="12980"/>
                        <a:pt x="700" y="13709"/>
                      </a:cubicBezTo>
                      <a:lnTo>
                        <a:pt x="1" y="14469"/>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16"/>
                <p:cNvSpPr/>
                <p:nvPr/>
              </p:nvSpPr>
              <p:spPr>
                <a:xfrm>
                  <a:off x="2990475" y="2786095"/>
                  <a:ext cx="253405" cy="27376"/>
                </a:xfrm>
                <a:custGeom>
                  <a:avLst/>
                  <a:gdLst/>
                  <a:ahLst/>
                  <a:cxnLst/>
                  <a:rect l="l" t="t" r="r" b="b"/>
                  <a:pathLst>
                    <a:path w="15199" h="1642" fill="none" extrusionOk="0">
                      <a:moveTo>
                        <a:pt x="0" y="0"/>
                      </a:moveTo>
                      <a:cubicBezTo>
                        <a:pt x="0" y="0"/>
                        <a:pt x="8420" y="1642"/>
                        <a:pt x="15198" y="639"/>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16"/>
                <p:cNvSpPr/>
                <p:nvPr/>
              </p:nvSpPr>
              <p:spPr>
                <a:xfrm>
                  <a:off x="3035569" y="1243127"/>
                  <a:ext cx="570650" cy="623101"/>
                </a:xfrm>
                <a:custGeom>
                  <a:avLst/>
                  <a:gdLst/>
                  <a:ahLst/>
                  <a:cxnLst/>
                  <a:rect l="l" t="t" r="r" b="b"/>
                  <a:pathLst>
                    <a:path w="34227" h="37373" extrusionOk="0">
                      <a:moveTo>
                        <a:pt x="23284" y="1"/>
                      </a:moveTo>
                      <a:lnTo>
                        <a:pt x="10639" y="5411"/>
                      </a:lnTo>
                      <a:lnTo>
                        <a:pt x="1581" y="6718"/>
                      </a:lnTo>
                      <a:lnTo>
                        <a:pt x="1" y="36992"/>
                      </a:lnTo>
                      <a:cubicBezTo>
                        <a:pt x="1" y="36992"/>
                        <a:pt x="1272" y="37372"/>
                        <a:pt x="3703" y="37372"/>
                      </a:cubicBezTo>
                      <a:cubicBezTo>
                        <a:pt x="4778" y="37372"/>
                        <a:pt x="6080" y="37298"/>
                        <a:pt x="7600" y="37084"/>
                      </a:cubicBezTo>
                      <a:cubicBezTo>
                        <a:pt x="12524" y="36384"/>
                        <a:pt x="16566" y="33132"/>
                        <a:pt x="16566" y="33132"/>
                      </a:cubicBezTo>
                      <a:cubicBezTo>
                        <a:pt x="16566" y="33132"/>
                        <a:pt x="17720" y="33328"/>
                        <a:pt x="19396" y="33328"/>
                      </a:cubicBezTo>
                      <a:cubicBezTo>
                        <a:pt x="21845" y="33328"/>
                        <a:pt x="25410" y="32910"/>
                        <a:pt x="28117" y="30852"/>
                      </a:cubicBezTo>
                      <a:cubicBezTo>
                        <a:pt x="32646" y="27387"/>
                        <a:pt x="34226" y="21977"/>
                        <a:pt x="30579" y="14986"/>
                      </a:cubicBezTo>
                      <a:cubicBezTo>
                        <a:pt x="26931" y="7995"/>
                        <a:pt x="23284" y="1"/>
                        <a:pt x="23284" y="1"/>
                      </a:cubicBezTo>
                      <a:close/>
                    </a:path>
                  </a:pathLst>
                </a:custGeom>
                <a:solidFill>
                  <a:schemeClr val="accen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16"/>
                <p:cNvSpPr/>
                <p:nvPr/>
              </p:nvSpPr>
              <p:spPr>
                <a:xfrm>
                  <a:off x="2750282" y="1329281"/>
                  <a:ext cx="468781" cy="1236533"/>
                </a:xfrm>
                <a:custGeom>
                  <a:avLst/>
                  <a:gdLst/>
                  <a:ahLst/>
                  <a:cxnLst/>
                  <a:rect l="l" t="t" r="r" b="b"/>
                  <a:pathLst>
                    <a:path w="28117" h="74166" extrusionOk="0">
                      <a:moveTo>
                        <a:pt x="26020" y="0"/>
                      </a:moveTo>
                      <a:lnTo>
                        <a:pt x="15533" y="2249"/>
                      </a:lnTo>
                      <a:cubicBezTo>
                        <a:pt x="15533" y="2249"/>
                        <a:pt x="10001" y="47205"/>
                        <a:pt x="1" y="70883"/>
                      </a:cubicBezTo>
                      <a:cubicBezTo>
                        <a:pt x="1" y="70883"/>
                        <a:pt x="8816" y="73649"/>
                        <a:pt x="17478" y="74165"/>
                      </a:cubicBezTo>
                      <a:cubicBezTo>
                        <a:pt x="17478" y="74165"/>
                        <a:pt x="28117" y="32615"/>
                        <a:pt x="26020" y="0"/>
                      </a:cubicBez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16"/>
                <p:cNvSpPr/>
                <p:nvPr/>
              </p:nvSpPr>
              <p:spPr>
                <a:xfrm>
                  <a:off x="2807546" y="2470916"/>
                  <a:ext cx="246820" cy="44099"/>
                </a:xfrm>
                <a:custGeom>
                  <a:avLst/>
                  <a:gdLst/>
                  <a:ahLst/>
                  <a:cxnLst/>
                  <a:rect l="l" t="t" r="r" b="b"/>
                  <a:pathLst>
                    <a:path w="14804" h="2645" fill="none" extrusionOk="0">
                      <a:moveTo>
                        <a:pt x="14803" y="2645"/>
                      </a:moveTo>
                      <a:cubicBezTo>
                        <a:pt x="14803" y="2645"/>
                        <a:pt x="4894" y="1307"/>
                        <a:pt x="1" y="0"/>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16"/>
                <p:cNvSpPr/>
                <p:nvPr/>
              </p:nvSpPr>
              <p:spPr>
                <a:xfrm>
                  <a:off x="3278796" y="1216287"/>
                  <a:ext cx="720135" cy="1244135"/>
                </a:xfrm>
                <a:custGeom>
                  <a:avLst/>
                  <a:gdLst/>
                  <a:ahLst/>
                  <a:cxnLst/>
                  <a:rect l="l" t="t" r="r" b="b"/>
                  <a:pathLst>
                    <a:path w="43193" h="74622" extrusionOk="0">
                      <a:moveTo>
                        <a:pt x="9758" y="0"/>
                      </a:moveTo>
                      <a:lnTo>
                        <a:pt x="1" y="4833"/>
                      </a:lnTo>
                      <a:cubicBezTo>
                        <a:pt x="1" y="4833"/>
                        <a:pt x="14591" y="52919"/>
                        <a:pt x="26171" y="74621"/>
                      </a:cubicBezTo>
                      <a:cubicBezTo>
                        <a:pt x="26171" y="74621"/>
                        <a:pt x="38451" y="67934"/>
                        <a:pt x="43193" y="63071"/>
                      </a:cubicBezTo>
                      <a:cubicBezTo>
                        <a:pt x="43193" y="63071"/>
                        <a:pt x="17812" y="16170"/>
                        <a:pt x="9758" y="0"/>
                      </a:cubicBez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16"/>
                <p:cNvSpPr/>
                <p:nvPr/>
              </p:nvSpPr>
              <p:spPr>
                <a:xfrm>
                  <a:off x="3684679" y="2243393"/>
                  <a:ext cx="247837" cy="157622"/>
                </a:xfrm>
                <a:custGeom>
                  <a:avLst/>
                  <a:gdLst/>
                  <a:ahLst/>
                  <a:cxnLst/>
                  <a:rect l="l" t="t" r="r" b="b"/>
                  <a:pathLst>
                    <a:path w="14865" h="9454" fill="none" extrusionOk="0">
                      <a:moveTo>
                        <a:pt x="1" y="9454"/>
                      </a:moveTo>
                      <a:cubicBezTo>
                        <a:pt x="1" y="9454"/>
                        <a:pt x="8390" y="4743"/>
                        <a:pt x="14864" y="1"/>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16"/>
                <p:cNvSpPr/>
                <p:nvPr/>
              </p:nvSpPr>
              <p:spPr>
                <a:xfrm>
                  <a:off x="3020882" y="1216787"/>
                  <a:ext cx="404408" cy="230597"/>
                </a:xfrm>
                <a:custGeom>
                  <a:avLst/>
                  <a:gdLst/>
                  <a:ahLst/>
                  <a:cxnLst/>
                  <a:rect l="l" t="t" r="r" b="b"/>
                  <a:pathLst>
                    <a:path w="24256" h="13831" extrusionOk="0">
                      <a:moveTo>
                        <a:pt x="24256" y="0"/>
                      </a:moveTo>
                      <a:lnTo>
                        <a:pt x="21551" y="1247"/>
                      </a:lnTo>
                      <a:lnTo>
                        <a:pt x="12797" y="5289"/>
                      </a:lnTo>
                      <a:lnTo>
                        <a:pt x="2614" y="7842"/>
                      </a:lnTo>
                      <a:lnTo>
                        <a:pt x="0" y="8511"/>
                      </a:lnTo>
                      <a:cubicBezTo>
                        <a:pt x="0" y="8511"/>
                        <a:pt x="7873" y="12432"/>
                        <a:pt x="14833" y="13830"/>
                      </a:cubicBezTo>
                      <a:cubicBezTo>
                        <a:pt x="14833" y="13830"/>
                        <a:pt x="21885" y="4560"/>
                        <a:pt x="24256" y="0"/>
                      </a:cubicBez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16"/>
                <p:cNvSpPr/>
                <p:nvPr/>
              </p:nvSpPr>
              <p:spPr>
                <a:xfrm>
                  <a:off x="3064460" y="1237559"/>
                  <a:ext cx="315727" cy="173327"/>
                </a:xfrm>
                <a:custGeom>
                  <a:avLst/>
                  <a:gdLst/>
                  <a:ahLst/>
                  <a:cxnLst/>
                  <a:rect l="l" t="t" r="r" b="b"/>
                  <a:pathLst>
                    <a:path w="18937" h="10396" extrusionOk="0">
                      <a:moveTo>
                        <a:pt x="18937" y="1"/>
                      </a:moveTo>
                      <a:lnTo>
                        <a:pt x="10183" y="4043"/>
                      </a:lnTo>
                      <a:lnTo>
                        <a:pt x="0" y="6596"/>
                      </a:lnTo>
                      <a:cubicBezTo>
                        <a:pt x="2949" y="7843"/>
                        <a:pt x="7417" y="9575"/>
                        <a:pt x="11551" y="10396"/>
                      </a:cubicBezTo>
                      <a:cubicBezTo>
                        <a:pt x="11551" y="10396"/>
                        <a:pt x="15928" y="4651"/>
                        <a:pt x="18937" y="1"/>
                      </a:cubicBez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116"/>
              <p:cNvGrpSpPr/>
              <p:nvPr/>
            </p:nvGrpSpPr>
            <p:grpSpPr>
              <a:xfrm>
                <a:off x="3753079" y="857514"/>
                <a:ext cx="1574428" cy="2187594"/>
                <a:chOff x="3753079" y="857514"/>
                <a:chExt cx="1574428" cy="2187594"/>
              </a:xfrm>
            </p:grpSpPr>
            <p:sp>
              <p:nvSpPr>
                <p:cNvPr id="3948" name="Google Shape;3948;p116"/>
                <p:cNvSpPr/>
                <p:nvPr/>
              </p:nvSpPr>
              <p:spPr>
                <a:xfrm>
                  <a:off x="4371281" y="888571"/>
                  <a:ext cx="285833" cy="274596"/>
                </a:xfrm>
                <a:custGeom>
                  <a:avLst/>
                  <a:gdLst/>
                  <a:ahLst/>
                  <a:cxnLst/>
                  <a:rect l="l" t="t" r="r" b="b"/>
                  <a:pathLst>
                    <a:path w="17144" h="16470" extrusionOk="0">
                      <a:moveTo>
                        <a:pt x="4862" y="1"/>
                      </a:moveTo>
                      <a:cubicBezTo>
                        <a:pt x="4499" y="1"/>
                        <a:pt x="4133" y="45"/>
                        <a:pt x="3770" y="144"/>
                      </a:cubicBezTo>
                      <a:cubicBezTo>
                        <a:pt x="335" y="1056"/>
                        <a:pt x="1338" y="6740"/>
                        <a:pt x="1338" y="6740"/>
                      </a:cubicBezTo>
                      <a:cubicBezTo>
                        <a:pt x="1338" y="6740"/>
                        <a:pt x="1" y="7865"/>
                        <a:pt x="973" y="8989"/>
                      </a:cubicBezTo>
                      <a:cubicBezTo>
                        <a:pt x="1916" y="10114"/>
                        <a:pt x="3648" y="10175"/>
                        <a:pt x="3648" y="10175"/>
                      </a:cubicBezTo>
                      <a:cubicBezTo>
                        <a:pt x="3648" y="10175"/>
                        <a:pt x="6110" y="14673"/>
                        <a:pt x="10457" y="16132"/>
                      </a:cubicBezTo>
                      <a:cubicBezTo>
                        <a:pt x="11162" y="16370"/>
                        <a:pt x="11747" y="16470"/>
                        <a:pt x="12234" y="16470"/>
                      </a:cubicBezTo>
                      <a:cubicBezTo>
                        <a:pt x="14727" y="16470"/>
                        <a:pt x="14621" y="13852"/>
                        <a:pt x="14621" y="13852"/>
                      </a:cubicBezTo>
                      <a:cubicBezTo>
                        <a:pt x="15989" y="13457"/>
                        <a:pt x="17144" y="10570"/>
                        <a:pt x="15867" y="9111"/>
                      </a:cubicBezTo>
                      <a:cubicBezTo>
                        <a:pt x="14560" y="7652"/>
                        <a:pt x="16232" y="5159"/>
                        <a:pt x="14986" y="3640"/>
                      </a:cubicBezTo>
                      <a:cubicBezTo>
                        <a:pt x="14448" y="2988"/>
                        <a:pt x="13593" y="2785"/>
                        <a:pt x="12765" y="2785"/>
                      </a:cubicBezTo>
                      <a:cubicBezTo>
                        <a:pt x="12705" y="2785"/>
                        <a:pt x="12645" y="2786"/>
                        <a:pt x="12585" y="2788"/>
                      </a:cubicBezTo>
                      <a:cubicBezTo>
                        <a:pt x="12538" y="2790"/>
                        <a:pt x="12491" y="2790"/>
                        <a:pt x="12444" y="2790"/>
                      </a:cubicBezTo>
                      <a:cubicBezTo>
                        <a:pt x="11278" y="2790"/>
                        <a:pt x="10146" y="2426"/>
                        <a:pt x="9211" y="1725"/>
                      </a:cubicBezTo>
                      <a:cubicBezTo>
                        <a:pt x="8091" y="903"/>
                        <a:pt x="6502" y="1"/>
                        <a:pt x="4862" y="1"/>
                      </a:cubicBezTo>
                      <a:close/>
                    </a:path>
                  </a:pathLst>
                </a:custGeom>
                <a:solidFill>
                  <a:schemeClr val="accent3"/>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16"/>
                <p:cNvSpPr/>
                <p:nvPr/>
              </p:nvSpPr>
              <p:spPr>
                <a:xfrm>
                  <a:off x="4475156" y="1098724"/>
                  <a:ext cx="102903" cy="150019"/>
                </a:xfrm>
                <a:custGeom>
                  <a:avLst/>
                  <a:gdLst/>
                  <a:ahLst/>
                  <a:cxnLst/>
                  <a:rect l="l" t="t" r="r" b="b"/>
                  <a:pathLst>
                    <a:path w="6172" h="8998" extrusionOk="0">
                      <a:moveTo>
                        <a:pt x="4135" y="0"/>
                      </a:moveTo>
                      <a:lnTo>
                        <a:pt x="1" y="3739"/>
                      </a:lnTo>
                      <a:lnTo>
                        <a:pt x="1095" y="8997"/>
                      </a:lnTo>
                      <a:lnTo>
                        <a:pt x="6171" y="7234"/>
                      </a:lnTo>
                      <a:lnTo>
                        <a:pt x="4135" y="0"/>
                      </a:ln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16"/>
                <p:cNvSpPr/>
                <p:nvPr/>
              </p:nvSpPr>
              <p:spPr>
                <a:xfrm>
                  <a:off x="4404222" y="966424"/>
                  <a:ext cx="139882" cy="201304"/>
                </a:xfrm>
                <a:custGeom>
                  <a:avLst/>
                  <a:gdLst/>
                  <a:ahLst/>
                  <a:cxnLst/>
                  <a:rect l="l" t="t" r="r" b="b"/>
                  <a:pathLst>
                    <a:path w="8390" h="12074" extrusionOk="0">
                      <a:moveTo>
                        <a:pt x="4843" y="1"/>
                      </a:moveTo>
                      <a:cubicBezTo>
                        <a:pt x="3985" y="1"/>
                        <a:pt x="3044" y="277"/>
                        <a:pt x="2219" y="1158"/>
                      </a:cubicBezTo>
                      <a:cubicBezTo>
                        <a:pt x="0" y="3498"/>
                        <a:pt x="1125" y="10611"/>
                        <a:pt x="3101" y="11796"/>
                      </a:cubicBezTo>
                      <a:cubicBezTo>
                        <a:pt x="3422" y="11989"/>
                        <a:pt x="3770" y="12074"/>
                        <a:pt x="4127" y="12074"/>
                      </a:cubicBezTo>
                      <a:cubicBezTo>
                        <a:pt x="5966" y="12074"/>
                        <a:pt x="8069" y="9846"/>
                        <a:pt x="8298" y="8727"/>
                      </a:cubicBezTo>
                      <a:cubicBezTo>
                        <a:pt x="8390" y="8149"/>
                        <a:pt x="8238" y="6538"/>
                        <a:pt x="8055" y="4927"/>
                      </a:cubicBezTo>
                      <a:cubicBezTo>
                        <a:pt x="6323" y="3407"/>
                        <a:pt x="7508" y="793"/>
                        <a:pt x="7508" y="793"/>
                      </a:cubicBezTo>
                      <a:cubicBezTo>
                        <a:pt x="7508" y="793"/>
                        <a:pt x="6295" y="1"/>
                        <a:pt x="4843" y="1"/>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16"/>
                <p:cNvSpPr/>
                <p:nvPr/>
              </p:nvSpPr>
              <p:spPr>
                <a:xfrm>
                  <a:off x="4532920" y="1036725"/>
                  <a:ext cx="56787" cy="58654"/>
                </a:xfrm>
                <a:custGeom>
                  <a:avLst/>
                  <a:gdLst/>
                  <a:ahLst/>
                  <a:cxnLst/>
                  <a:rect l="l" t="t" r="r" b="b"/>
                  <a:pathLst>
                    <a:path w="3406" h="3518" extrusionOk="0">
                      <a:moveTo>
                        <a:pt x="1413" y="1"/>
                      </a:moveTo>
                      <a:cubicBezTo>
                        <a:pt x="483" y="1"/>
                        <a:pt x="1" y="1044"/>
                        <a:pt x="1" y="1044"/>
                      </a:cubicBezTo>
                      <a:lnTo>
                        <a:pt x="366" y="3476"/>
                      </a:lnTo>
                      <a:cubicBezTo>
                        <a:pt x="492" y="3504"/>
                        <a:pt x="616" y="3517"/>
                        <a:pt x="736" y="3517"/>
                      </a:cubicBezTo>
                      <a:cubicBezTo>
                        <a:pt x="2430" y="3517"/>
                        <a:pt x="3406" y="875"/>
                        <a:pt x="2129" y="193"/>
                      </a:cubicBezTo>
                      <a:cubicBezTo>
                        <a:pt x="1867" y="57"/>
                        <a:pt x="1628" y="1"/>
                        <a:pt x="1413" y="1"/>
                      </a:cubicBezTo>
                      <a:close/>
                    </a:path>
                  </a:pathLst>
                </a:cu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16"/>
                <p:cNvSpPr/>
                <p:nvPr/>
              </p:nvSpPr>
              <p:spPr>
                <a:xfrm>
                  <a:off x="4532920" y="1027773"/>
                  <a:ext cx="58304" cy="74009"/>
                </a:xfrm>
                <a:custGeom>
                  <a:avLst/>
                  <a:gdLst/>
                  <a:ahLst/>
                  <a:cxnLst/>
                  <a:rect l="l" t="t" r="r" b="b"/>
                  <a:pathLst>
                    <a:path w="3497" h="4439" fill="none" extrusionOk="0">
                      <a:moveTo>
                        <a:pt x="1" y="1581"/>
                      </a:moveTo>
                      <a:cubicBezTo>
                        <a:pt x="1" y="1581"/>
                        <a:pt x="730" y="1"/>
                        <a:pt x="2129" y="730"/>
                      </a:cubicBezTo>
                      <a:cubicBezTo>
                        <a:pt x="3496" y="1460"/>
                        <a:pt x="2281" y="4439"/>
                        <a:pt x="366" y="4013"/>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16"/>
                <p:cNvSpPr/>
                <p:nvPr/>
              </p:nvSpPr>
              <p:spPr>
                <a:xfrm>
                  <a:off x="4370264" y="1462031"/>
                  <a:ext cx="869137" cy="1110072"/>
                </a:xfrm>
                <a:custGeom>
                  <a:avLst/>
                  <a:gdLst/>
                  <a:ahLst/>
                  <a:cxnLst/>
                  <a:rect l="l" t="t" r="r" b="b"/>
                  <a:pathLst>
                    <a:path w="52130" h="66581" extrusionOk="0">
                      <a:moveTo>
                        <a:pt x="24773" y="1"/>
                      </a:moveTo>
                      <a:lnTo>
                        <a:pt x="1065" y="10913"/>
                      </a:lnTo>
                      <a:lnTo>
                        <a:pt x="1" y="66111"/>
                      </a:lnTo>
                      <a:cubicBezTo>
                        <a:pt x="1" y="66111"/>
                        <a:pt x="3457" y="66581"/>
                        <a:pt x="8812" y="66581"/>
                      </a:cubicBezTo>
                      <a:cubicBezTo>
                        <a:pt x="19747" y="66581"/>
                        <a:pt x="38602" y="64622"/>
                        <a:pt x="52130" y="52707"/>
                      </a:cubicBezTo>
                      <a:lnTo>
                        <a:pt x="24773" y="1"/>
                      </a:lnTo>
                      <a:close/>
                    </a:path>
                  </a:pathLst>
                </a:custGeom>
                <a:solidFill>
                  <a:schemeClr val="accent5"/>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16"/>
                <p:cNvSpPr/>
                <p:nvPr/>
              </p:nvSpPr>
              <p:spPr>
                <a:xfrm>
                  <a:off x="4467388" y="2728831"/>
                  <a:ext cx="254089" cy="316277"/>
                </a:xfrm>
                <a:custGeom>
                  <a:avLst/>
                  <a:gdLst/>
                  <a:ahLst/>
                  <a:cxnLst/>
                  <a:rect l="l" t="t" r="r" b="b"/>
                  <a:pathLst>
                    <a:path w="15240" h="18970" extrusionOk="0">
                      <a:moveTo>
                        <a:pt x="7701" y="1"/>
                      </a:moveTo>
                      <a:lnTo>
                        <a:pt x="7944" y="3375"/>
                      </a:lnTo>
                      <a:cubicBezTo>
                        <a:pt x="8218" y="6749"/>
                        <a:pt x="8552" y="11551"/>
                        <a:pt x="8552" y="12433"/>
                      </a:cubicBezTo>
                      <a:cubicBezTo>
                        <a:pt x="8552" y="13284"/>
                        <a:pt x="4449" y="15594"/>
                        <a:pt x="862" y="17296"/>
                      </a:cubicBezTo>
                      <a:cubicBezTo>
                        <a:pt x="0" y="17712"/>
                        <a:pt x="300" y="18970"/>
                        <a:pt x="1222" y="18970"/>
                      </a:cubicBezTo>
                      <a:cubicBezTo>
                        <a:pt x="1244" y="18970"/>
                        <a:pt x="1266" y="18969"/>
                        <a:pt x="1288" y="18968"/>
                      </a:cubicBezTo>
                      <a:lnTo>
                        <a:pt x="14844" y="18390"/>
                      </a:lnTo>
                      <a:cubicBezTo>
                        <a:pt x="14874" y="16566"/>
                        <a:pt x="14753" y="14712"/>
                        <a:pt x="14510" y="12919"/>
                      </a:cubicBezTo>
                      <a:lnTo>
                        <a:pt x="14935" y="5411"/>
                      </a:lnTo>
                      <a:lnTo>
                        <a:pt x="15239" y="244"/>
                      </a:lnTo>
                      <a:lnTo>
                        <a:pt x="7701" y="1"/>
                      </a:ln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16"/>
                <p:cNvSpPr/>
                <p:nvPr/>
              </p:nvSpPr>
              <p:spPr>
                <a:xfrm>
                  <a:off x="4467721" y="2936082"/>
                  <a:ext cx="247670" cy="108988"/>
                </a:xfrm>
                <a:custGeom>
                  <a:avLst/>
                  <a:gdLst/>
                  <a:ahLst/>
                  <a:cxnLst/>
                  <a:rect l="l" t="t" r="r" b="b"/>
                  <a:pathLst>
                    <a:path w="14855" h="6537" extrusionOk="0">
                      <a:moveTo>
                        <a:pt x="8532" y="1"/>
                      </a:moveTo>
                      <a:cubicBezTo>
                        <a:pt x="8532" y="882"/>
                        <a:pt x="4429" y="3162"/>
                        <a:pt x="842" y="4864"/>
                      </a:cubicBezTo>
                      <a:cubicBezTo>
                        <a:pt x="1" y="5284"/>
                        <a:pt x="318" y="6536"/>
                        <a:pt x="1235" y="6536"/>
                      </a:cubicBezTo>
                      <a:cubicBezTo>
                        <a:pt x="1245" y="6536"/>
                        <a:pt x="1256" y="6536"/>
                        <a:pt x="1268" y="6536"/>
                      </a:cubicBezTo>
                      <a:lnTo>
                        <a:pt x="14824" y="5958"/>
                      </a:lnTo>
                      <a:cubicBezTo>
                        <a:pt x="14854" y="4134"/>
                        <a:pt x="14733" y="2311"/>
                        <a:pt x="14490" y="487"/>
                      </a:cubicBezTo>
                      <a:cubicBezTo>
                        <a:pt x="13895" y="619"/>
                        <a:pt x="13277" y="671"/>
                        <a:pt x="12675" y="671"/>
                      </a:cubicBezTo>
                      <a:cubicBezTo>
                        <a:pt x="10505" y="671"/>
                        <a:pt x="8532" y="1"/>
                        <a:pt x="8532" y="1"/>
                      </a:cubicBezTo>
                      <a:close/>
                    </a:path>
                  </a:pathLst>
                </a:custGeom>
                <a:solidFill>
                  <a:schemeClr val="accen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16"/>
                <p:cNvSpPr/>
                <p:nvPr/>
              </p:nvSpPr>
              <p:spPr>
                <a:xfrm>
                  <a:off x="4454384" y="1698173"/>
                  <a:ext cx="284316" cy="1070308"/>
                </a:xfrm>
                <a:custGeom>
                  <a:avLst/>
                  <a:gdLst/>
                  <a:ahLst/>
                  <a:cxnLst/>
                  <a:rect l="l" t="t" r="r" b="b"/>
                  <a:pathLst>
                    <a:path w="17053" h="64196" extrusionOk="0">
                      <a:moveTo>
                        <a:pt x="14378" y="0"/>
                      </a:moveTo>
                      <a:lnTo>
                        <a:pt x="12037" y="669"/>
                      </a:lnTo>
                      <a:lnTo>
                        <a:pt x="1" y="4043"/>
                      </a:lnTo>
                      <a:lnTo>
                        <a:pt x="365" y="15654"/>
                      </a:lnTo>
                      <a:lnTo>
                        <a:pt x="1368" y="45776"/>
                      </a:lnTo>
                      <a:lnTo>
                        <a:pt x="1612" y="53496"/>
                      </a:lnTo>
                      <a:lnTo>
                        <a:pt x="1976" y="64196"/>
                      </a:lnTo>
                      <a:lnTo>
                        <a:pt x="17053" y="63983"/>
                      </a:lnTo>
                      <a:lnTo>
                        <a:pt x="16110" y="18633"/>
                      </a:lnTo>
                      <a:lnTo>
                        <a:pt x="15958" y="12037"/>
                      </a:lnTo>
                      <a:lnTo>
                        <a:pt x="14743" y="2675"/>
                      </a:lnTo>
                      <a:lnTo>
                        <a:pt x="14378" y="0"/>
                      </a:lnTo>
                      <a:close/>
                    </a:path>
                  </a:pathLst>
                </a:custGeom>
                <a:solidFill>
                  <a:schemeClr val="accen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16"/>
                <p:cNvSpPr/>
                <p:nvPr/>
              </p:nvSpPr>
              <p:spPr>
                <a:xfrm>
                  <a:off x="4501513" y="2707559"/>
                  <a:ext cx="236166" cy="17"/>
                </a:xfrm>
                <a:custGeom>
                  <a:avLst/>
                  <a:gdLst/>
                  <a:ahLst/>
                  <a:cxnLst/>
                  <a:rect l="l" t="t" r="r" b="b"/>
                  <a:pathLst>
                    <a:path w="14165" h="1" extrusionOk="0">
                      <a:moveTo>
                        <a:pt x="0" y="0"/>
                      </a:moveTo>
                      <a:lnTo>
                        <a:pt x="14165" y="0"/>
                      </a:lnTo>
                    </a:path>
                  </a:pathLst>
                </a:custGeom>
                <a:solidFill>
                  <a:srgbClr val="FFFFFF"/>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16"/>
                <p:cNvSpPr/>
                <p:nvPr/>
              </p:nvSpPr>
              <p:spPr>
                <a:xfrm>
                  <a:off x="4501513" y="2707559"/>
                  <a:ext cx="236166" cy="17"/>
                </a:xfrm>
                <a:custGeom>
                  <a:avLst/>
                  <a:gdLst/>
                  <a:ahLst/>
                  <a:cxnLst/>
                  <a:rect l="l" t="t" r="r" b="b"/>
                  <a:pathLst>
                    <a:path w="14165" h="1" fill="none" extrusionOk="0">
                      <a:moveTo>
                        <a:pt x="0" y="0"/>
                      </a:moveTo>
                      <a:lnTo>
                        <a:pt x="14165" y="0"/>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16"/>
                <p:cNvSpPr/>
                <p:nvPr/>
              </p:nvSpPr>
              <p:spPr>
                <a:xfrm>
                  <a:off x="4987966" y="2641176"/>
                  <a:ext cx="287351" cy="390120"/>
                </a:xfrm>
                <a:custGeom>
                  <a:avLst/>
                  <a:gdLst/>
                  <a:ahLst/>
                  <a:cxnLst/>
                  <a:rect l="l" t="t" r="r" b="b"/>
                  <a:pathLst>
                    <a:path w="17235" h="23399" extrusionOk="0">
                      <a:moveTo>
                        <a:pt x="6323" y="0"/>
                      </a:moveTo>
                      <a:lnTo>
                        <a:pt x="0" y="2371"/>
                      </a:lnTo>
                      <a:lnTo>
                        <a:pt x="2462" y="8450"/>
                      </a:lnTo>
                      <a:lnTo>
                        <a:pt x="4104" y="12523"/>
                      </a:lnTo>
                      <a:lnTo>
                        <a:pt x="3678" y="17204"/>
                      </a:lnTo>
                      <a:cubicBezTo>
                        <a:pt x="3678" y="17204"/>
                        <a:pt x="5593" y="18298"/>
                        <a:pt x="8207" y="19636"/>
                      </a:cubicBezTo>
                      <a:cubicBezTo>
                        <a:pt x="10713" y="20903"/>
                        <a:pt x="12236" y="23398"/>
                        <a:pt x="14768" y="23398"/>
                      </a:cubicBezTo>
                      <a:cubicBezTo>
                        <a:pt x="14908" y="23398"/>
                        <a:pt x="15051" y="23391"/>
                        <a:pt x="15198" y="23375"/>
                      </a:cubicBezTo>
                      <a:cubicBezTo>
                        <a:pt x="17235" y="23131"/>
                        <a:pt x="16718" y="20061"/>
                        <a:pt x="14134" y="18116"/>
                      </a:cubicBezTo>
                      <a:cubicBezTo>
                        <a:pt x="12736" y="17083"/>
                        <a:pt x="11308" y="15259"/>
                        <a:pt x="10304" y="13830"/>
                      </a:cubicBezTo>
                      <a:cubicBezTo>
                        <a:pt x="9423" y="12615"/>
                        <a:pt x="8876" y="11672"/>
                        <a:pt x="8876" y="11672"/>
                      </a:cubicBezTo>
                      <a:lnTo>
                        <a:pt x="7174" y="3861"/>
                      </a:lnTo>
                      <a:lnTo>
                        <a:pt x="6323" y="0"/>
                      </a:ln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16"/>
                <p:cNvSpPr/>
                <p:nvPr/>
              </p:nvSpPr>
              <p:spPr>
                <a:xfrm>
                  <a:off x="5049281" y="2849944"/>
                  <a:ext cx="226029" cy="181330"/>
                </a:xfrm>
                <a:custGeom>
                  <a:avLst/>
                  <a:gdLst/>
                  <a:ahLst/>
                  <a:cxnLst/>
                  <a:rect l="l" t="t" r="r" b="b"/>
                  <a:pathLst>
                    <a:path w="13557" h="10876" extrusionOk="0">
                      <a:moveTo>
                        <a:pt x="426" y="0"/>
                      </a:moveTo>
                      <a:lnTo>
                        <a:pt x="0" y="4681"/>
                      </a:lnTo>
                      <a:cubicBezTo>
                        <a:pt x="0" y="4681"/>
                        <a:pt x="1915" y="5775"/>
                        <a:pt x="4529" y="7113"/>
                      </a:cubicBezTo>
                      <a:cubicBezTo>
                        <a:pt x="7035" y="8380"/>
                        <a:pt x="8558" y="10875"/>
                        <a:pt x="11090" y="10875"/>
                      </a:cubicBezTo>
                      <a:cubicBezTo>
                        <a:pt x="11230" y="10875"/>
                        <a:pt x="11373" y="10868"/>
                        <a:pt x="11520" y="10852"/>
                      </a:cubicBezTo>
                      <a:cubicBezTo>
                        <a:pt x="13557" y="10608"/>
                        <a:pt x="13040" y="7538"/>
                        <a:pt x="10456" y="5593"/>
                      </a:cubicBezTo>
                      <a:cubicBezTo>
                        <a:pt x="9028" y="4560"/>
                        <a:pt x="7630" y="2736"/>
                        <a:pt x="6596" y="1307"/>
                      </a:cubicBezTo>
                      <a:cubicBezTo>
                        <a:pt x="5918" y="1455"/>
                        <a:pt x="5295" y="1517"/>
                        <a:pt x="4725" y="1517"/>
                      </a:cubicBezTo>
                      <a:cubicBezTo>
                        <a:pt x="1900" y="1517"/>
                        <a:pt x="426" y="0"/>
                        <a:pt x="426" y="0"/>
                      </a:cubicBezTo>
                      <a:close/>
                    </a:path>
                  </a:pathLst>
                </a:custGeom>
                <a:solidFill>
                  <a:schemeClr val="accen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16"/>
                <p:cNvSpPr/>
                <p:nvPr/>
              </p:nvSpPr>
              <p:spPr>
                <a:xfrm>
                  <a:off x="4655050" y="1652062"/>
                  <a:ext cx="565565" cy="1075376"/>
                </a:xfrm>
                <a:custGeom>
                  <a:avLst/>
                  <a:gdLst/>
                  <a:ahLst/>
                  <a:cxnLst/>
                  <a:rect l="l" t="t" r="r" b="b"/>
                  <a:pathLst>
                    <a:path w="33922" h="64500" extrusionOk="0">
                      <a:moveTo>
                        <a:pt x="11611" y="0"/>
                      </a:moveTo>
                      <a:lnTo>
                        <a:pt x="6809" y="1398"/>
                      </a:lnTo>
                      <a:lnTo>
                        <a:pt x="0" y="3405"/>
                      </a:lnTo>
                      <a:lnTo>
                        <a:pt x="0" y="3435"/>
                      </a:lnTo>
                      <a:lnTo>
                        <a:pt x="821" y="7174"/>
                      </a:lnTo>
                      <a:lnTo>
                        <a:pt x="3769" y="20517"/>
                      </a:lnTo>
                      <a:lnTo>
                        <a:pt x="4073" y="21399"/>
                      </a:lnTo>
                      <a:lnTo>
                        <a:pt x="19210" y="64500"/>
                      </a:lnTo>
                      <a:lnTo>
                        <a:pt x="33922" y="58390"/>
                      </a:lnTo>
                      <a:lnTo>
                        <a:pt x="11611" y="0"/>
                      </a:lnTo>
                      <a:close/>
                    </a:path>
                  </a:pathLst>
                </a:custGeom>
                <a:solidFill>
                  <a:schemeClr val="accen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16"/>
                <p:cNvSpPr/>
                <p:nvPr/>
              </p:nvSpPr>
              <p:spPr>
                <a:xfrm>
                  <a:off x="4624643" y="1723496"/>
                  <a:ext cx="71475" cy="171827"/>
                </a:xfrm>
                <a:custGeom>
                  <a:avLst/>
                  <a:gdLst/>
                  <a:ahLst/>
                  <a:cxnLst/>
                  <a:rect l="l" t="t" r="r" b="b"/>
                  <a:pathLst>
                    <a:path w="4287" h="10306" fill="none" extrusionOk="0">
                      <a:moveTo>
                        <a:pt x="1" y="1"/>
                      </a:moveTo>
                      <a:lnTo>
                        <a:pt x="2037" y="8816"/>
                      </a:lnTo>
                      <a:cubicBezTo>
                        <a:pt x="2159" y="9454"/>
                        <a:pt x="2675" y="9940"/>
                        <a:pt x="3314" y="10092"/>
                      </a:cubicBezTo>
                      <a:lnTo>
                        <a:pt x="4286" y="10305"/>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16"/>
                <p:cNvSpPr/>
                <p:nvPr/>
              </p:nvSpPr>
              <p:spPr>
                <a:xfrm>
                  <a:off x="4955524" y="2576309"/>
                  <a:ext cx="221477" cy="94783"/>
                </a:xfrm>
                <a:custGeom>
                  <a:avLst/>
                  <a:gdLst/>
                  <a:ahLst/>
                  <a:cxnLst/>
                  <a:rect l="l" t="t" r="r" b="b"/>
                  <a:pathLst>
                    <a:path w="13284" h="5685" extrusionOk="0">
                      <a:moveTo>
                        <a:pt x="1" y="5685"/>
                      </a:moveTo>
                      <a:lnTo>
                        <a:pt x="13284" y="1"/>
                      </a:lnTo>
                    </a:path>
                  </a:pathLst>
                </a:custGeom>
                <a:solidFill>
                  <a:srgbClr val="FFFFFF"/>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16"/>
                <p:cNvSpPr/>
                <p:nvPr/>
              </p:nvSpPr>
              <p:spPr>
                <a:xfrm>
                  <a:off x="4955524" y="2576309"/>
                  <a:ext cx="221477" cy="94783"/>
                </a:xfrm>
                <a:custGeom>
                  <a:avLst/>
                  <a:gdLst/>
                  <a:ahLst/>
                  <a:cxnLst/>
                  <a:rect l="l" t="t" r="r" b="b"/>
                  <a:pathLst>
                    <a:path w="13284" h="5685" fill="none" extrusionOk="0">
                      <a:moveTo>
                        <a:pt x="1" y="5685"/>
                      </a:moveTo>
                      <a:lnTo>
                        <a:pt x="13284" y="1"/>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16"/>
                <p:cNvSpPr/>
                <p:nvPr/>
              </p:nvSpPr>
              <p:spPr>
                <a:xfrm>
                  <a:off x="4388001" y="1183845"/>
                  <a:ext cx="502743" cy="628637"/>
                </a:xfrm>
                <a:custGeom>
                  <a:avLst/>
                  <a:gdLst/>
                  <a:ahLst/>
                  <a:cxnLst/>
                  <a:rect l="l" t="t" r="r" b="b"/>
                  <a:pathLst>
                    <a:path w="30154" h="37705" extrusionOk="0">
                      <a:moveTo>
                        <a:pt x="17600" y="1"/>
                      </a:moveTo>
                      <a:lnTo>
                        <a:pt x="2493" y="5958"/>
                      </a:lnTo>
                      <a:lnTo>
                        <a:pt x="1" y="7265"/>
                      </a:lnTo>
                      <a:cubicBezTo>
                        <a:pt x="1" y="7265"/>
                        <a:pt x="882" y="35168"/>
                        <a:pt x="1065" y="35472"/>
                      </a:cubicBezTo>
                      <a:cubicBezTo>
                        <a:pt x="1277" y="35776"/>
                        <a:pt x="7265" y="37448"/>
                        <a:pt x="8360" y="37691"/>
                      </a:cubicBezTo>
                      <a:cubicBezTo>
                        <a:pt x="8401" y="37700"/>
                        <a:pt x="8450" y="37705"/>
                        <a:pt x="8505" y="37705"/>
                      </a:cubicBezTo>
                      <a:cubicBezTo>
                        <a:pt x="9901" y="37705"/>
                        <a:pt x="15442" y="34864"/>
                        <a:pt x="15442" y="34864"/>
                      </a:cubicBezTo>
                      <a:cubicBezTo>
                        <a:pt x="15442" y="34864"/>
                        <a:pt x="22524" y="34105"/>
                        <a:pt x="23709" y="33588"/>
                      </a:cubicBezTo>
                      <a:cubicBezTo>
                        <a:pt x="24895" y="33101"/>
                        <a:pt x="29424" y="27934"/>
                        <a:pt x="29789" y="27509"/>
                      </a:cubicBezTo>
                      <a:cubicBezTo>
                        <a:pt x="30153" y="27114"/>
                        <a:pt x="17600" y="1"/>
                        <a:pt x="17600" y="1"/>
                      </a:cubicBez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16"/>
                <p:cNvSpPr/>
                <p:nvPr/>
              </p:nvSpPr>
              <p:spPr>
                <a:xfrm>
                  <a:off x="3753079" y="1591764"/>
                  <a:ext cx="245302" cy="192584"/>
                </a:xfrm>
                <a:custGeom>
                  <a:avLst/>
                  <a:gdLst/>
                  <a:ahLst/>
                  <a:cxnLst/>
                  <a:rect l="l" t="t" r="r" b="b"/>
                  <a:pathLst>
                    <a:path w="14713" h="11551" extrusionOk="0">
                      <a:moveTo>
                        <a:pt x="12402" y="0"/>
                      </a:moveTo>
                      <a:lnTo>
                        <a:pt x="11521" y="517"/>
                      </a:lnTo>
                      <a:lnTo>
                        <a:pt x="8208" y="2401"/>
                      </a:lnTo>
                      <a:cubicBezTo>
                        <a:pt x="8208" y="2401"/>
                        <a:pt x="5837" y="2401"/>
                        <a:pt x="5229" y="2493"/>
                      </a:cubicBezTo>
                      <a:cubicBezTo>
                        <a:pt x="4743" y="2584"/>
                        <a:pt x="2737" y="3192"/>
                        <a:pt x="1977" y="3435"/>
                      </a:cubicBezTo>
                      <a:cubicBezTo>
                        <a:pt x="1825" y="3496"/>
                        <a:pt x="1703" y="3648"/>
                        <a:pt x="1734" y="3800"/>
                      </a:cubicBezTo>
                      <a:cubicBezTo>
                        <a:pt x="1764" y="3891"/>
                        <a:pt x="1794" y="3952"/>
                        <a:pt x="1855" y="3982"/>
                      </a:cubicBezTo>
                      <a:cubicBezTo>
                        <a:pt x="1916" y="4043"/>
                        <a:pt x="2007" y="4073"/>
                        <a:pt x="2098" y="4073"/>
                      </a:cubicBezTo>
                      <a:lnTo>
                        <a:pt x="5047" y="4012"/>
                      </a:lnTo>
                      <a:lnTo>
                        <a:pt x="244" y="6809"/>
                      </a:lnTo>
                      <a:cubicBezTo>
                        <a:pt x="62" y="6900"/>
                        <a:pt x="1" y="7143"/>
                        <a:pt x="123" y="7325"/>
                      </a:cubicBezTo>
                      <a:lnTo>
                        <a:pt x="183" y="7386"/>
                      </a:lnTo>
                      <a:cubicBezTo>
                        <a:pt x="244" y="7467"/>
                        <a:pt x="345" y="7508"/>
                        <a:pt x="442" y="7508"/>
                      </a:cubicBezTo>
                      <a:cubicBezTo>
                        <a:pt x="491" y="7508"/>
                        <a:pt x="538" y="7498"/>
                        <a:pt x="578" y="7477"/>
                      </a:cubicBezTo>
                      <a:lnTo>
                        <a:pt x="4287" y="5866"/>
                      </a:lnTo>
                      <a:lnTo>
                        <a:pt x="4500" y="6170"/>
                      </a:lnTo>
                      <a:lnTo>
                        <a:pt x="1734" y="9210"/>
                      </a:lnTo>
                      <a:cubicBezTo>
                        <a:pt x="1612" y="9332"/>
                        <a:pt x="1612" y="9544"/>
                        <a:pt x="1734" y="9696"/>
                      </a:cubicBezTo>
                      <a:lnTo>
                        <a:pt x="1794" y="9727"/>
                      </a:lnTo>
                      <a:cubicBezTo>
                        <a:pt x="1868" y="9800"/>
                        <a:pt x="1964" y="9841"/>
                        <a:pt x="2062" y="9841"/>
                      </a:cubicBezTo>
                      <a:cubicBezTo>
                        <a:pt x="2126" y="9841"/>
                        <a:pt x="2190" y="9823"/>
                        <a:pt x="2250" y="9787"/>
                      </a:cubicBezTo>
                      <a:lnTo>
                        <a:pt x="5442" y="7447"/>
                      </a:lnTo>
                      <a:lnTo>
                        <a:pt x="5807" y="7751"/>
                      </a:lnTo>
                      <a:lnTo>
                        <a:pt x="4104" y="10487"/>
                      </a:lnTo>
                      <a:cubicBezTo>
                        <a:pt x="3983" y="10669"/>
                        <a:pt x="4074" y="10882"/>
                        <a:pt x="4256" y="10973"/>
                      </a:cubicBezTo>
                      <a:lnTo>
                        <a:pt x="4317" y="11003"/>
                      </a:lnTo>
                      <a:cubicBezTo>
                        <a:pt x="4368" y="11024"/>
                        <a:pt x="4422" y="11034"/>
                        <a:pt x="4475" y="11034"/>
                      </a:cubicBezTo>
                      <a:cubicBezTo>
                        <a:pt x="4581" y="11034"/>
                        <a:pt x="4682" y="10993"/>
                        <a:pt x="4743" y="10912"/>
                      </a:cubicBezTo>
                      <a:lnTo>
                        <a:pt x="6536" y="8572"/>
                      </a:lnTo>
                      <a:lnTo>
                        <a:pt x="6992" y="8906"/>
                      </a:lnTo>
                      <a:lnTo>
                        <a:pt x="6354" y="11125"/>
                      </a:lnTo>
                      <a:cubicBezTo>
                        <a:pt x="6293" y="11338"/>
                        <a:pt x="6445" y="11550"/>
                        <a:pt x="6658" y="11550"/>
                      </a:cubicBezTo>
                      <a:lnTo>
                        <a:pt x="6749" y="11550"/>
                      </a:lnTo>
                      <a:cubicBezTo>
                        <a:pt x="6870" y="11550"/>
                        <a:pt x="6992" y="11490"/>
                        <a:pt x="7053" y="11368"/>
                      </a:cubicBezTo>
                      <a:lnTo>
                        <a:pt x="9667" y="5775"/>
                      </a:lnTo>
                      <a:lnTo>
                        <a:pt x="9788" y="5015"/>
                      </a:lnTo>
                      <a:lnTo>
                        <a:pt x="12159" y="4104"/>
                      </a:lnTo>
                      <a:lnTo>
                        <a:pt x="14712" y="3131"/>
                      </a:lnTo>
                      <a:lnTo>
                        <a:pt x="12402" y="0"/>
                      </a:lnTo>
                      <a:close/>
                    </a:path>
                  </a:pathLst>
                </a:custGeom>
                <a:solidFill>
                  <a:schemeClr val="lt2"/>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16"/>
                <p:cNvSpPr/>
                <p:nvPr/>
              </p:nvSpPr>
              <p:spPr>
                <a:xfrm>
                  <a:off x="3944626" y="1591764"/>
                  <a:ext cx="53735" cy="68424"/>
                </a:xfrm>
                <a:custGeom>
                  <a:avLst/>
                  <a:gdLst/>
                  <a:ahLst/>
                  <a:cxnLst/>
                  <a:rect l="l" t="t" r="r" b="b"/>
                  <a:pathLst>
                    <a:path w="3223" h="4104" extrusionOk="0">
                      <a:moveTo>
                        <a:pt x="882" y="0"/>
                      </a:moveTo>
                      <a:lnTo>
                        <a:pt x="1" y="517"/>
                      </a:lnTo>
                      <a:lnTo>
                        <a:pt x="669" y="4104"/>
                      </a:lnTo>
                      <a:lnTo>
                        <a:pt x="3222" y="3131"/>
                      </a:lnTo>
                      <a:lnTo>
                        <a:pt x="882" y="0"/>
                      </a:lnTo>
                      <a:close/>
                    </a:path>
                  </a:pathLst>
                </a:custGeom>
                <a:solidFill>
                  <a:srgbClr val="231F20"/>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16"/>
                <p:cNvSpPr/>
                <p:nvPr/>
              </p:nvSpPr>
              <p:spPr>
                <a:xfrm>
                  <a:off x="3837199" y="1658647"/>
                  <a:ext cx="42081" cy="16773"/>
                </a:xfrm>
                <a:custGeom>
                  <a:avLst/>
                  <a:gdLst/>
                  <a:ahLst/>
                  <a:cxnLst/>
                  <a:rect l="l" t="t" r="r" b="b"/>
                  <a:pathLst>
                    <a:path w="2524" h="1006" extrusionOk="0">
                      <a:moveTo>
                        <a:pt x="1" y="0"/>
                      </a:moveTo>
                      <a:lnTo>
                        <a:pt x="1" y="0"/>
                      </a:lnTo>
                      <a:cubicBezTo>
                        <a:pt x="1" y="0"/>
                        <a:pt x="830" y="1005"/>
                        <a:pt x="2122" y="1005"/>
                      </a:cubicBezTo>
                      <a:cubicBezTo>
                        <a:pt x="2251" y="1005"/>
                        <a:pt x="2385" y="995"/>
                        <a:pt x="2524" y="973"/>
                      </a:cubicBez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16"/>
                <p:cNvSpPr/>
                <p:nvPr/>
              </p:nvSpPr>
              <p:spPr>
                <a:xfrm>
                  <a:off x="3837199" y="1658647"/>
                  <a:ext cx="42081" cy="20290"/>
                </a:xfrm>
                <a:custGeom>
                  <a:avLst/>
                  <a:gdLst/>
                  <a:ahLst/>
                  <a:cxnLst/>
                  <a:rect l="l" t="t" r="r" b="b"/>
                  <a:pathLst>
                    <a:path w="2524" h="1217" fill="none" extrusionOk="0">
                      <a:moveTo>
                        <a:pt x="1" y="0"/>
                      </a:moveTo>
                      <a:cubicBezTo>
                        <a:pt x="1" y="0"/>
                        <a:pt x="1004" y="1216"/>
                        <a:pt x="2524" y="973"/>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16"/>
                <p:cNvSpPr/>
                <p:nvPr/>
              </p:nvSpPr>
              <p:spPr>
                <a:xfrm>
                  <a:off x="3941592" y="1304959"/>
                  <a:ext cx="428733" cy="402891"/>
                </a:xfrm>
                <a:custGeom>
                  <a:avLst/>
                  <a:gdLst/>
                  <a:ahLst/>
                  <a:cxnLst/>
                  <a:rect l="l" t="t" r="r" b="b"/>
                  <a:pathLst>
                    <a:path w="25715" h="24165" extrusionOk="0">
                      <a:moveTo>
                        <a:pt x="25441" y="0"/>
                      </a:moveTo>
                      <a:lnTo>
                        <a:pt x="1186" y="16566"/>
                      </a:lnTo>
                      <a:cubicBezTo>
                        <a:pt x="0" y="20730"/>
                        <a:pt x="2766" y="24165"/>
                        <a:pt x="2766" y="24165"/>
                      </a:cubicBezTo>
                      <a:lnTo>
                        <a:pt x="20456" y="16110"/>
                      </a:lnTo>
                      <a:lnTo>
                        <a:pt x="25715" y="13709"/>
                      </a:lnTo>
                      <a:lnTo>
                        <a:pt x="25593" y="7508"/>
                      </a:lnTo>
                      <a:lnTo>
                        <a:pt x="25441"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16"/>
                <p:cNvSpPr/>
                <p:nvPr/>
              </p:nvSpPr>
              <p:spPr>
                <a:xfrm>
                  <a:off x="4282609" y="1418200"/>
                  <a:ext cx="87681" cy="143434"/>
                </a:xfrm>
                <a:custGeom>
                  <a:avLst/>
                  <a:gdLst/>
                  <a:ahLst/>
                  <a:cxnLst/>
                  <a:rect l="l" t="t" r="r" b="b"/>
                  <a:pathLst>
                    <a:path w="5259" h="8603" extrusionOk="0">
                      <a:moveTo>
                        <a:pt x="5137" y="1"/>
                      </a:moveTo>
                      <a:lnTo>
                        <a:pt x="0" y="8603"/>
                      </a:lnTo>
                      <a:lnTo>
                        <a:pt x="5259" y="6202"/>
                      </a:lnTo>
                      <a:lnTo>
                        <a:pt x="51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16"/>
                <p:cNvSpPr/>
                <p:nvPr/>
              </p:nvSpPr>
              <p:spPr>
                <a:xfrm>
                  <a:off x="3988703" y="1574526"/>
                  <a:ext cx="30944" cy="108471"/>
                </a:xfrm>
                <a:custGeom>
                  <a:avLst/>
                  <a:gdLst/>
                  <a:ahLst/>
                  <a:cxnLst/>
                  <a:rect l="l" t="t" r="r" b="b"/>
                  <a:pathLst>
                    <a:path w="1856" h="6506" fill="none" extrusionOk="0">
                      <a:moveTo>
                        <a:pt x="366" y="1"/>
                      </a:moveTo>
                      <a:cubicBezTo>
                        <a:pt x="366" y="1"/>
                        <a:pt x="1" y="4165"/>
                        <a:pt x="1855" y="6505"/>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16"/>
                <p:cNvSpPr/>
                <p:nvPr/>
              </p:nvSpPr>
              <p:spPr>
                <a:xfrm>
                  <a:off x="5095892" y="857514"/>
                  <a:ext cx="231614" cy="177896"/>
                </a:xfrm>
                <a:custGeom>
                  <a:avLst/>
                  <a:gdLst/>
                  <a:ahLst/>
                  <a:cxnLst/>
                  <a:rect l="l" t="t" r="r" b="b"/>
                  <a:pathLst>
                    <a:path w="13892" h="10670" extrusionOk="0">
                      <a:moveTo>
                        <a:pt x="8694" y="1"/>
                      </a:moveTo>
                      <a:cubicBezTo>
                        <a:pt x="8610" y="1"/>
                        <a:pt x="8527" y="31"/>
                        <a:pt x="8451" y="92"/>
                      </a:cubicBezTo>
                      <a:cubicBezTo>
                        <a:pt x="7873" y="609"/>
                        <a:pt x="6262" y="1977"/>
                        <a:pt x="5928" y="2341"/>
                      </a:cubicBezTo>
                      <a:cubicBezTo>
                        <a:pt x="5502" y="2797"/>
                        <a:pt x="4256" y="4803"/>
                        <a:pt x="4256" y="4803"/>
                      </a:cubicBezTo>
                      <a:lnTo>
                        <a:pt x="882" y="6566"/>
                      </a:lnTo>
                      <a:lnTo>
                        <a:pt x="1" y="7022"/>
                      </a:lnTo>
                      <a:lnTo>
                        <a:pt x="1368" y="10670"/>
                      </a:lnTo>
                      <a:lnTo>
                        <a:pt x="3587" y="9028"/>
                      </a:lnTo>
                      <a:lnTo>
                        <a:pt x="5624" y="7509"/>
                      </a:lnTo>
                      <a:lnTo>
                        <a:pt x="6353" y="7813"/>
                      </a:lnTo>
                      <a:lnTo>
                        <a:pt x="12432" y="8633"/>
                      </a:lnTo>
                      <a:cubicBezTo>
                        <a:pt x="12554" y="8633"/>
                        <a:pt x="12676" y="8572"/>
                        <a:pt x="12767" y="8481"/>
                      </a:cubicBezTo>
                      <a:lnTo>
                        <a:pt x="12797" y="8421"/>
                      </a:lnTo>
                      <a:cubicBezTo>
                        <a:pt x="12919" y="8208"/>
                        <a:pt x="12828" y="7965"/>
                        <a:pt x="12584" y="7904"/>
                      </a:cubicBezTo>
                      <a:lnTo>
                        <a:pt x="10366" y="7265"/>
                      </a:lnTo>
                      <a:lnTo>
                        <a:pt x="10335" y="6718"/>
                      </a:lnTo>
                      <a:lnTo>
                        <a:pt x="13284" y="6414"/>
                      </a:lnTo>
                      <a:cubicBezTo>
                        <a:pt x="13435" y="6414"/>
                        <a:pt x="13557" y="6293"/>
                        <a:pt x="13587" y="6141"/>
                      </a:cubicBezTo>
                      <a:lnTo>
                        <a:pt x="13587" y="6050"/>
                      </a:lnTo>
                      <a:cubicBezTo>
                        <a:pt x="13618" y="5867"/>
                        <a:pt x="13466" y="5685"/>
                        <a:pt x="13284" y="5685"/>
                      </a:cubicBezTo>
                      <a:lnTo>
                        <a:pt x="10062" y="5655"/>
                      </a:lnTo>
                      <a:lnTo>
                        <a:pt x="9970" y="5199"/>
                      </a:lnTo>
                      <a:lnTo>
                        <a:pt x="13679" y="3740"/>
                      </a:lnTo>
                      <a:cubicBezTo>
                        <a:pt x="13800" y="3679"/>
                        <a:pt x="13891" y="3527"/>
                        <a:pt x="13861" y="3375"/>
                      </a:cubicBezTo>
                      <a:lnTo>
                        <a:pt x="13831" y="3223"/>
                      </a:lnTo>
                      <a:cubicBezTo>
                        <a:pt x="13800" y="3040"/>
                        <a:pt x="13618" y="2949"/>
                        <a:pt x="13466" y="2949"/>
                      </a:cubicBezTo>
                      <a:lnTo>
                        <a:pt x="9423" y="3679"/>
                      </a:lnTo>
                      <a:lnTo>
                        <a:pt x="9302" y="3314"/>
                      </a:lnTo>
                      <a:lnTo>
                        <a:pt x="12645" y="1065"/>
                      </a:lnTo>
                      <a:cubicBezTo>
                        <a:pt x="12736" y="1004"/>
                        <a:pt x="12797" y="852"/>
                        <a:pt x="12767" y="700"/>
                      </a:cubicBezTo>
                      <a:lnTo>
                        <a:pt x="12736" y="609"/>
                      </a:lnTo>
                      <a:cubicBezTo>
                        <a:pt x="12692" y="475"/>
                        <a:pt x="12550" y="391"/>
                        <a:pt x="12405" y="391"/>
                      </a:cubicBezTo>
                      <a:cubicBezTo>
                        <a:pt x="12352" y="391"/>
                        <a:pt x="12299" y="402"/>
                        <a:pt x="12250" y="426"/>
                      </a:cubicBezTo>
                      <a:lnTo>
                        <a:pt x="7326" y="2980"/>
                      </a:lnTo>
                      <a:lnTo>
                        <a:pt x="8967" y="518"/>
                      </a:lnTo>
                      <a:cubicBezTo>
                        <a:pt x="9028" y="457"/>
                        <a:pt x="9028" y="366"/>
                        <a:pt x="9028" y="274"/>
                      </a:cubicBezTo>
                      <a:cubicBezTo>
                        <a:pt x="8998" y="214"/>
                        <a:pt x="8967" y="153"/>
                        <a:pt x="8937" y="92"/>
                      </a:cubicBezTo>
                      <a:cubicBezTo>
                        <a:pt x="8861" y="31"/>
                        <a:pt x="8777" y="1"/>
                        <a:pt x="8694" y="1"/>
                      </a:cubicBezTo>
                      <a:close/>
                    </a:path>
                  </a:pathLst>
                </a:custGeom>
                <a:solidFill>
                  <a:schemeClr val="lt2"/>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16"/>
                <p:cNvSpPr/>
                <p:nvPr/>
              </p:nvSpPr>
              <p:spPr>
                <a:xfrm>
                  <a:off x="5095392" y="966974"/>
                  <a:ext cx="59804" cy="68424"/>
                </a:xfrm>
                <a:custGeom>
                  <a:avLst/>
                  <a:gdLst/>
                  <a:ahLst/>
                  <a:cxnLst/>
                  <a:rect l="l" t="t" r="r" b="b"/>
                  <a:pathLst>
                    <a:path w="3587" h="4104" extrusionOk="0">
                      <a:moveTo>
                        <a:pt x="912" y="0"/>
                      </a:moveTo>
                      <a:lnTo>
                        <a:pt x="0" y="456"/>
                      </a:lnTo>
                      <a:lnTo>
                        <a:pt x="1398" y="4104"/>
                      </a:lnTo>
                      <a:lnTo>
                        <a:pt x="3587" y="2462"/>
                      </a:lnTo>
                      <a:lnTo>
                        <a:pt x="912" y="0"/>
                      </a:lnTo>
                      <a:close/>
                    </a:path>
                  </a:pathLst>
                </a:custGeom>
                <a:solidFill>
                  <a:srgbClr val="231F20"/>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16"/>
                <p:cNvSpPr/>
                <p:nvPr/>
              </p:nvSpPr>
              <p:spPr>
                <a:xfrm>
                  <a:off x="5208887" y="907693"/>
                  <a:ext cx="16739" cy="44099"/>
                </a:xfrm>
                <a:custGeom>
                  <a:avLst/>
                  <a:gdLst/>
                  <a:ahLst/>
                  <a:cxnLst/>
                  <a:rect l="l" t="t" r="r" b="b"/>
                  <a:pathLst>
                    <a:path w="1004" h="2645" extrusionOk="0">
                      <a:moveTo>
                        <a:pt x="518" y="0"/>
                      </a:moveTo>
                      <a:lnTo>
                        <a:pt x="1" y="2645"/>
                      </a:lnTo>
                      <a:cubicBezTo>
                        <a:pt x="1004" y="1520"/>
                        <a:pt x="518" y="0"/>
                        <a:pt x="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16"/>
                <p:cNvSpPr/>
                <p:nvPr/>
              </p:nvSpPr>
              <p:spPr>
                <a:xfrm>
                  <a:off x="5208887" y="907693"/>
                  <a:ext cx="16739" cy="44099"/>
                </a:xfrm>
                <a:custGeom>
                  <a:avLst/>
                  <a:gdLst/>
                  <a:ahLst/>
                  <a:cxnLst/>
                  <a:rect l="l" t="t" r="r" b="b"/>
                  <a:pathLst>
                    <a:path w="1004" h="2645" fill="none" extrusionOk="0">
                      <a:moveTo>
                        <a:pt x="518" y="0"/>
                      </a:moveTo>
                      <a:cubicBezTo>
                        <a:pt x="518" y="0"/>
                        <a:pt x="1004" y="1520"/>
                        <a:pt x="1" y="2645"/>
                      </a:cubicBezTo>
                    </a:path>
                  </a:pathLst>
                </a:custGeom>
                <a:no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16"/>
                <p:cNvSpPr/>
                <p:nvPr/>
              </p:nvSpPr>
              <p:spPr>
                <a:xfrm>
                  <a:off x="4648966" y="965957"/>
                  <a:ext cx="508311" cy="367429"/>
                </a:xfrm>
                <a:custGeom>
                  <a:avLst/>
                  <a:gdLst/>
                  <a:ahLst/>
                  <a:cxnLst/>
                  <a:rect l="l" t="t" r="r" b="b"/>
                  <a:pathLst>
                    <a:path w="30488" h="22038" extrusionOk="0">
                      <a:moveTo>
                        <a:pt x="26080" y="1"/>
                      </a:moveTo>
                      <a:lnTo>
                        <a:pt x="1" y="13770"/>
                      </a:lnTo>
                      <a:lnTo>
                        <a:pt x="3496" y="17448"/>
                      </a:lnTo>
                      <a:lnTo>
                        <a:pt x="7843" y="22037"/>
                      </a:lnTo>
                      <a:lnTo>
                        <a:pt x="12949" y="18663"/>
                      </a:lnTo>
                      <a:lnTo>
                        <a:pt x="30487" y="6931"/>
                      </a:lnTo>
                      <a:cubicBezTo>
                        <a:pt x="30487" y="6931"/>
                        <a:pt x="30214" y="1216"/>
                        <a:pt x="26080" y="1"/>
                      </a:cubicBez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16"/>
                <p:cNvSpPr/>
                <p:nvPr/>
              </p:nvSpPr>
              <p:spPr>
                <a:xfrm>
                  <a:off x="4693713" y="1232754"/>
                  <a:ext cx="168776" cy="88698"/>
                </a:xfrm>
                <a:custGeom>
                  <a:avLst/>
                  <a:gdLst/>
                  <a:ahLst/>
                  <a:cxnLst/>
                  <a:rect l="l" t="t" r="r" b="b"/>
                  <a:pathLst>
                    <a:path w="10123" h="5320" extrusionOk="0">
                      <a:moveTo>
                        <a:pt x="0" y="0"/>
                      </a:moveTo>
                      <a:lnTo>
                        <a:pt x="5016" y="5319"/>
                      </a:lnTo>
                      <a:lnTo>
                        <a:pt x="10122" y="1945"/>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16"/>
                <p:cNvSpPr/>
                <p:nvPr/>
              </p:nvSpPr>
              <p:spPr>
                <a:xfrm>
                  <a:off x="5059917" y="991297"/>
                  <a:ext cx="59304" cy="104403"/>
                </a:xfrm>
                <a:custGeom>
                  <a:avLst/>
                  <a:gdLst/>
                  <a:ahLst/>
                  <a:cxnLst/>
                  <a:rect l="l" t="t" r="r" b="b"/>
                  <a:pathLst>
                    <a:path w="3557" h="6262" fill="none" extrusionOk="0">
                      <a:moveTo>
                        <a:pt x="0" y="0"/>
                      </a:moveTo>
                      <a:cubicBezTo>
                        <a:pt x="0" y="0"/>
                        <a:pt x="2432" y="1216"/>
                        <a:pt x="3557" y="6262"/>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16"/>
                <p:cNvSpPr/>
                <p:nvPr/>
              </p:nvSpPr>
              <p:spPr>
                <a:xfrm>
                  <a:off x="4348992" y="1254796"/>
                  <a:ext cx="300022" cy="1309508"/>
                </a:xfrm>
                <a:custGeom>
                  <a:avLst/>
                  <a:gdLst/>
                  <a:ahLst/>
                  <a:cxnLst/>
                  <a:rect l="l" t="t" r="r" b="b"/>
                  <a:pathLst>
                    <a:path w="17995" h="78543" extrusionOk="0">
                      <a:moveTo>
                        <a:pt x="6718" y="0"/>
                      </a:moveTo>
                      <a:lnTo>
                        <a:pt x="0" y="3708"/>
                      </a:lnTo>
                      <a:lnTo>
                        <a:pt x="1277" y="78542"/>
                      </a:lnTo>
                      <a:cubicBezTo>
                        <a:pt x="1277" y="78542"/>
                        <a:pt x="6566" y="74469"/>
                        <a:pt x="17995" y="71187"/>
                      </a:cubicBezTo>
                      <a:lnTo>
                        <a:pt x="6718"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16"/>
                <p:cNvSpPr/>
                <p:nvPr/>
              </p:nvSpPr>
              <p:spPr>
                <a:xfrm>
                  <a:off x="4402705" y="2395914"/>
                  <a:ext cx="239217" cy="101886"/>
                </a:xfrm>
                <a:custGeom>
                  <a:avLst/>
                  <a:gdLst/>
                  <a:ahLst/>
                  <a:cxnLst/>
                  <a:rect l="l" t="t" r="r" b="b"/>
                  <a:pathLst>
                    <a:path w="14348" h="6111" fill="none" extrusionOk="0">
                      <a:moveTo>
                        <a:pt x="14347" y="1"/>
                      </a:moveTo>
                      <a:cubicBezTo>
                        <a:pt x="14347" y="1"/>
                        <a:pt x="4529" y="2615"/>
                        <a:pt x="0" y="6110"/>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16"/>
                <p:cNvSpPr/>
                <p:nvPr/>
              </p:nvSpPr>
              <p:spPr>
                <a:xfrm>
                  <a:off x="4581566" y="1160539"/>
                  <a:ext cx="657313" cy="1209173"/>
                </a:xfrm>
                <a:custGeom>
                  <a:avLst/>
                  <a:gdLst/>
                  <a:ahLst/>
                  <a:cxnLst/>
                  <a:rect l="l" t="t" r="r" b="b"/>
                  <a:pathLst>
                    <a:path w="39425" h="72525" extrusionOk="0">
                      <a:moveTo>
                        <a:pt x="8390" y="0"/>
                      </a:moveTo>
                      <a:lnTo>
                        <a:pt x="1" y="2979"/>
                      </a:lnTo>
                      <a:lnTo>
                        <a:pt x="21430" y="72524"/>
                      </a:lnTo>
                      <a:cubicBezTo>
                        <a:pt x="21430" y="72524"/>
                        <a:pt x="28084" y="70703"/>
                        <a:pt x="36010" y="70703"/>
                      </a:cubicBezTo>
                      <a:cubicBezTo>
                        <a:pt x="37128" y="70703"/>
                        <a:pt x="38271" y="70740"/>
                        <a:pt x="39424" y="70822"/>
                      </a:cubicBezTo>
                      <a:lnTo>
                        <a:pt x="8390"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16"/>
                <p:cNvSpPr/>
                <p:nvPr/>
              </p:nvSpPr>
              <p:spPr>
                <a:xfrm>
                  <a:off x="4924617" y="2283436"/>
                  <a:ext cx="259991" cy="41064"/>
                </a:xfrm>
                <a:custGeom>
                  <a:avLst/>
                  <a:gdLst/>
                  <a:ahLst/>
                  <a:cxnLst/>
                  <a:rect l="l" t="t" r="r" b="b"/>
                  <a:pathLst>
                    <a:path w="15594" h="2463" fill="none" extrusionOk="0">
                      <a:moveTo>
                        <a:pt x="1" y="2462"/>
                      </a:moveTo>
                      <a:cubicBezTo>
                        <a:pt x="1" y="2462"/>
                        <a:pt x="8299" y="0"/>
                        <a:pt x="15594" y="821"/>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16"/>
                <p:cNvSpPr/>
                <p:nvPr/>
              </p:nvSpPr>
              <p:spPr>
                <a:xfrm>
                  <a:off x="4341390" y="1151420"/>
                  <a:ext cx="374514" cy="233632"/>
                </a:xfrm>
                <a:custGeom>
                  <a:avLst/>
                  <a:gdLst/>
                  <a:ahLst/>
                  <a:cxnLst/>
                  <a:rect l="l" t="t" r="r" b="b"/>
                  <a:pathLst>
                    <a:path w="22463" h="14013" extrusionOk="0">
                      <a:moveTo>
                        <a:pt x="22463" y="0"/>
                      </a:moveTo>
                      <a:lnTo>
                        <a:pt x="19150" y="1155"/>
                      </a:lnTo>
                      <a:lnTo>
                        <a:pt x="10517" y="4134"/>
                      </a:lnTo>
                      <a:lnTo>
                        <a:pt x="2797" y="7873"/>
                      </a:lnTo>
                      <a:lnTo>
                        <a:pt x="0" y="9210"/>
                      </a:lnTo>
                      <a:lnTo>
                        <a:pt x="12979" y="14013"/>
                      </a:lnTo>
                      <a:lnTo>
                        <a:pt x="22463" y="0"/>
                      </a:lnTo>
                      <a:close/>
                    </a:path>
                  </a:pathLst>
                </a:custGeom>
                <a:solidFill>
                  <a:schemeClr val="accen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16"/>
                <p:cNvSpPr/>
                <p:nvPr/>
              </p:nvSpPr>
              <p:spPr>
                <a:xfrm>
                  <a:off x="4388001" y="1170675"/>
                  <a:ext cx="272662" cy="169776"/>
                </a:xfrm>
                <a:custGeom>
                  <a:avLst/>
                  <a:gdLst/>
                  <a:ahLst/>
                  <a:cxnLst/>
                  <a:rect l="l" t="t" r="r" b="b"/>
                  <a:pathLst>
                    <a:path w="16354" h="10183" extrusionOk="0">
                      <a:moveTo>
                        <a:pt x="16354" y="0"/>
                      </a:moveTo>
                      <a:lnTo>
                        <a:pt x="7721" y="2979"/>
                      </a:lnTo>
                      <a:lnTo>
                        <a:pt x="1" y="6718"/>
                      </a:lnTo>
                      <a:lnTo>
                        <a:pt x="9423" y="10183"/>
                      </a:lnTo>
                      <a:lnTo>
                        <a:pt x="16354" y="0"/>
                      </a:ln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6" name="Google Shape;3986;p116"/>
              <p:cNvSpPr/>
              <p:nvPr/>
            </p:nvSpPr>
            <p:spPr>
              <a:xfrm rot="10800000" flipH="1">
                <a:off x="2217561" y="3080875"/>
                <a:ext cx="4880328" cy="50575"/>
              </a:xfrm>
              <a:custGeom>
                <a:avLst/>
                <a:gdLst/>
                <a:ahLst/>
                <a:cxnLst/>
                <a:rect l="l" t="t" r="r" b="b"/>
                <a:pathLst>
                  <a:path w="205293" h="1" fill="none" extrusionOk="0">
                    <a:moveTo>
                      <a:pt x="0" y="1"/>
                    </a:moveTo>
                    <a:lnTo>
                      <a:pt x="205293" y="1"/>
                    </a:lnTo>
                  </a:path>
                </a:pathLst>
              </a:custGeom>
              <a:noFill/>
              <a:ln w="1900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7" name="Google Shape;3987;p116"/>
              <p:cNvGrpSpPr/>
              <p:nvPr/>
            </p:nvGrpSpPr>
            <p:grpSpPr>
              <a:xfrm>
                <a:off x="1330950" y="1010052"/>
                <a:ext cx="575167" cy="477784"/>
                <a:chOff x="1940550" y="1010052"/>
                <a:chExt cx="575167" cy="477784"/>
              </a:xfrm>
            </p:grpSpPr>
            <p:sp>
              <p:nvSpPr>
                <p:cNvPr id="3988" name="Google Shape;3988;p116"/>
                <p:cNvSpPr/>
                <p:nvPr/>
              </p:nvSpPr>
              <p:spPr>
                <a:xfrm>
                  <a:off x="1940550" y="1010052"/>
                  <a:ext cx="515397" cy="477784"/>
                </a:xfrm>
                <a:custGeom>
                  <a:avLst/>
                  <a:gdLst/>
                  <a:ahLst/>
                  <a:cxnLst/>
                  <a:rect l="l" t="t" r="r" b="b"/>
                  <a:pathLst>
                    <a:path w="30913" h="28657" extrusionOk="0">
                      <a:moveTo>
                        <a:pt x="15867" y="0"/>
                      </a:moveTo>
                      <a:cubicBezTo>
                        <a:pt x="11399" y="4012"/>
                        <a:pt x="6566" y="7629"/>
                        <a:pt x="1460" y="10790"/>
                      </a:cubicBezTo>
                      <a:cubicBezTo>
                        <a:pt x="1460" y="10790"/>
                        <a:pt x="1" y="15289"/>
                        <a:pt x="3496" y="16018"/>
                      </a:cubicBezTo>
                      <a:cubicBezTo>
                        <a:pt x="6992" y="16748"/>
                        <a:pt x="4955" y="21794"/>
                        <a:pt x="10092" y="22280"/>
                      </a:cubicBezTo>
                      <a:cubicBezTo>
                        <a:pt x="15259" y="22766"/>
                        <a:pt x="14834" y="23435"/>
                        <a:pt x="16293" y="26444"/>
                      </a:cubicBezTo>
                      <a:cubicBezTo>
                        <a:pt x="16657" y="27265"/>
                        <a:pt x="17326" y="27934"/>
                        <a:pt x="18147" y="28329"/>
                      </a:cubicBezTo>
                      <a:cubicBezTo>
                        <a:pt x="18640" y="28550"/>
                        <a:pt x="19164" y="28657"/>
                        <a:pt x="19675" y="28657"/>
                      </a:cubicBezTo>
                      <a:cubicBezTo>
                        <a:pt x="20991" y="28657"/>
                        <a:pt x="22221" y="27948"/>
                        <a:pt x="22615" y="26657"/>
                      </a:cubicBezTo>
                      <a:lnTo>
                        <a:pt x="30700" y="15927"/>
                      </a:lnTo>
                      <a:cubicBezTo>
                        <a:pt x="30913" y="15289"/>
                        <a:pt x="30913" y="14590"/>
                        <a:pt x="30761" y="13921"/>
                      </a:cubicBezTo>
                      <a:cubicBezTo>
                        <a:pt x="30457" y="12766"/>
                        <a:pt x="29515" y="11824"/>
                        <a:pt x="27965" y="11520"/>
                      </a:cubicBezTo>
                      <a:cubicBezTo>
                        <a:pt x="25624" y="11064"/>
                        <a:pt x="24499" y="10304"/>
                        <a:pt x="24348" y="8480"/>
                      </a:cubicBezTo>
                      <a:cubicBezTo>
                        <a:pt x="24196" y="6657"/>
                        <a:pt x="23770" y="5106"/>
                        <a:pt x="19545" y="4347"/>
                      </a:cubicBezTo>
                      <a:cubicBezTo>
                        <a:pt x="15320" y="3556"/>
                        <a:pt x="15867" y="0"/>
                        <a:pt x="15867" y="0"/>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16"/>
                <p:cNvSpPr/>
                <p:nvPr/>
              </p:nvSpPr>
              <p:spPr>
                <a:xfrm>
                  <a:off x="2251475" y="1242125"/>
                  <a:ext cx="204464" cy="237839"/>
                </a:xfrm>
                <a:custGeom>
                  <a:avLst/>
                  <a:gdLst/>
                  <a:ahLst/>
                  <a:cxnLst/>
                  <a:rect l="l" t="t" r="r" b="b"/>
                  <a:pathLst>
                    <a:path w="12767" h="14736" extrusionOk="0">
                      <a:moveTo>
                        <a:pt x="12615" y="0"/>
                      </a:moveTo>
                      <a:lnTo>
                        <a:pt x="12615" y="0"/>
                      </a:lnTo>
                      <a:cubicBezTo>
                        <a:pt x="8755" y="5745"/>
                        <a:pt x="2311" y="12158"/>
                        <a:pt x="1" y="14408"/>
                      </a:cubicBezTo>
                      <a:cubicBezTo>
                        <a:pt x="494" y="14629"/>
                        <a:pt x="1018" y="14736"/>
                        <a:pt x="1529" y="14736"/>
                      </a:cubicBezTo>
                      <a:cubicBezTo>
                        <a:pt x="2845" y="14736"/>
                        <a:pt x="4075" y="14027"/>
                        <a:pt x="4469" y="12736"/>
                      </a:cubicBezTo>
                      <a:lnTo>
                        <a:pt x="12554" y="2006"/>
                      </a:lnTo>
                      <a:cubicBezTo>
                        <a:pt x="12737" y="1368"/>
                        <a:pt x="12767" y="669"/>
                        <a:pt x="126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16"/>
                <p:cNvSpPr/>
                <p:nvPr/>
              </p:nvSpPr>
              <p:spPr>
                <a:xfrm>
                  <a:off x="2266880" y="1193481"/>
                  <a:ext cx="248837" cy="269111"/>
                </a:xfrm>
                <a:custGeom>
                  <a:avLst/>
                  <a:gdLst/>
                  <a:ahLst/>
                  <a:cxnLst/>
                  <a:rect l="l" t="t" r="r" b="b"/>
                  <a:pathLst>
                    <a:path w="14925" h="16141" extrusionOk="0">
                      <a:moveTo>
                        <a:pt x="11156" y="0"/>
                      </a:moveTo>
                      <a:cubicBezTo>
                        <a:pt x="11156" y="0"/>
                        <a:pt x="6292" y="7356"/>
                        <a:pt x="0" y="12067"/>
                      </a:cubicBezTo>
                      <a:cubicBezTo>
                        <a:pt x="0" y="12067"/>
                        <a:pt x="3435" y="13101"/>
                        <a:pt x="2827" y="16140"/>
                      </a:cubicBezTo>
                      <a:cubicBezTo>
                        <a:pt x="2827" y="16140"/>
                        <a:pt x="10001" y="7508"/>
                        <a:pt x="13982" y="4073"/>
                      </a:cubicBezTo>
                      <a:cubicBezTo>
                        <a:pt x="13982" y="4073"/>
                        <a:pt x="14925" y="1246"/>
                        <a:pt x="11156" y="0"/>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116"/>
              <p:cNvGrpSpPr/>
              <p:nvPr/>
            </p:nvGrpSpPr>
            <p:grpSpPr>
              <a:xfrm rot="-1887892">
                <a:off x="7404584" y="1625980"/>
                <a:ext cx="616122" cy="307902"/>
                <a:chOff x="4527869" y="342135"/>
                <a:chExt cx="616093" cy="307888"/>
              </a:xfrm>
            </p:grpSpPr>
            <p:sp>
              <p:nvSpPr>
                <p:cNvPr id="3992" name="Google Shape;3992;p116"/>
                <p:cNvSpPr/>
                <p:nvPr/>
              </p:nvSpPr>
              <p:spPr>
                <a:xfrm>
                  <a:off x="4770812" y="534733"/>
                  <a:ext cx="81378" cy="86547"/>
                </a:xfrm>
                <a:custGeom>
                  <a:avLst/>
                  <a:gdLst/>
                  <a:ahLst/>
                  <a:cxnLst/>
                  <a:rect l="l" t="t" r="r" b="b"/>
                  <a:pathLst>
                    <a:path w="4881" h="5191" extrusionOk="0">
                      <a:moveTo>
                        <a:pt x="3938" y="1"/>
                      </a:moveTo>
                      <a:cubicBezTo>
                        <a:pt x="1871" y="335"/>
                        <a:pt x="534" y="2767"/>
                        <a:pt x="78" y="3740"/>
                      </a:cubicBezTo>
                      <a:cubicBezTo>
                        <a:pt x="1" y="3868"/>
                        <a:pt x="97" y="3996"/>
                        <a:pt x="239" y="3996"/>
                      </a:cubicBezTo>
                      <a:cubicBezTo>
                        <a:pt x="265" y="3996"/>
                        <a:pt x="293" y="3992"/>
                        <a:pt x="321" y="3983"/>
                      </a:cubicBezTo>
                      <a:lnTo>
                        <a:pt x="1780" y="3405"/>
                      </a:lnTo>
                      <a:lnTo>
                        <a:pt x="2297" y="5077"/>
                      </a:lnTo>
                      <a:cubicBezTo>
                        <a:pt x="2312" y="5153"/>
                        <a:pt x="2380" y="5191"/>
                        <a:pt x="2452" y="5191"/>
                      </a:cubicBezTo>
                      <a:cubicBezTo>
                        <a:pt x="2525" y="5191"/>
                        <a:pt x="2601" y="5153"/>
                        <a:pt x="2631" y="5077"/>
                      </a:cubicBezTo>
                      <a:cubicBezTo>
                        <a:pt x="3117" y="3557"/>
                        <a:pt x="3908" y="2159"/>
                        <a:pt x="4880" y="913"/>
                      </a:cubicBezTo>
                      <a:lnTo>
                        <a:pt x="3938" y="1"/>
                      </a:lnTo>
                      <a:close/>
                    </a:path>
                  </a:pathLst>
                </a:custGeom>
                <a:solidFill>
                  <a:schemeClr val="accen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16"/>
                <p:cNvSpPr/>
                <p:nvPr/>
              </p:nvSpPr>
              <p:spPr>
                <a:xfrm>
                  <a:off x="4527869" y="342135"/>
                  <a:ext cx="163691" cy="141966"/>
                </a:xfrm>
                <a:custGeom>
                  <a:avLst/>
                  <a:gdLst/>
                  <a:ahLst/>
                  <a:cxnLst/>
                  <a:rect l="l" t="t" r="r" b="b"/>
                  <a:pathLst>
                    <a:path w="9818" h="8515" extrusionOk="0">
                      <a:moveTo>
                        <a:pt x="4810" y="0"/>
                      </a:moveTo>
                      <a:cubicBezTo>
                        <a:pt x="3799" y="0"/>
                        <a:pt x="2414" y="470"/>
                        <a:pt x="1550" y="2709"/>
                      </a:cubicBezTo>
                      <a:cubicBezTo>
                        <a:pt x="0" y="6751"/>
                        <a:pt x="3374" y="7724"/>
                        <a:pt x="3374" y="7724"/>
                      </a:cubicBezTo>
                      <a:lnTo>
                        <a:pt x="7295" y="8514"/>
                      </a:lnTo>
                      <a:lnTo>
                        <a:pt x="9818" y="2496"/>
                      </a:lnTo>
                      <a:lnTo>
                        <a:pt x="6079" y="247"/>
                      </a:lnTo>
                      <a:cubicBezTo>
                        <a:pt x="6079" y="247"/>
                        <a:pt x="5543" y="0"/>
                        <a:pt x="4810" y="0"/>
                      </a:cubicBezTo>
                      <a:close/>
                    </a:path>
                  </a:pathLst>
                </a:custGeom>
                <a:solidFill>
                  <a:srgbClr val="FFFFFF"/>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16"/>
                <p:cNvSpPr/>
                <p:nvPr/>
              </p:nvSpPr>
              <p:spPr>
                <a:xfrm>
                  <a:off x="4554892" y="342535"/>
                  <a:ext cx="137181" cy="116741"/>
                </a:xfrm>
                <a:custGeom>
                  <a:avLst/>
                  <a:gdLst/>
                  <a:ahLst/>
                  <a:cxnLst/>
                  <a:rect l="l" t="t" r="r" b="b"/>
                  <a:pathLst>
                    <a:path w="8228" h="7002" extrusionOk="0">
                      <a:moveTo>
                        <a:pt x="3511" y="0"/>
                      </a:moveTo>
                      <a:cubicBezTo>
                        <a:pt x="994" y="0"/>
                        <a:pt x="1" y="5011"/>
                        <a:pt x="1905" y="5664"/>
                      </a:cubicBezTo>
                      <a:cubicBezTo>
                        <a:pt x="2969" y="6028"/>
                        <a:pt x="6221" y="7001"/>
                        <a:pt x="6221" y="7001"/>
                      </a:cubicBezTo>
                      <a:lnTo>
                        <a:pt x="8227" y="2472"/>
                      </a:lnTo>
                      <a:lnTo>
                        <a:pt x="4458" y="223"/>
                      </a:lnTo>
                      <a:cubicBezTo>
                        <a:pt x="4123" y="69"/>
                        <a:pt x="3806" y="0"/>
                        <a:pt x="3511" y="0"/>
                      </a:cubicBezTo>
                      <a:close/>
                    </a:path>
                  </a:pathLst>
                </a:custGeom>
                <a:solidFill>
                  <a:schemeClr val="accen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16"/>
                <p:cNvSpPr/>
                <p:nvPr/>
              </p:nvSpPr>
              <p:spPr>
                <a:xfrm>
                  <a:off x="4592218" y="369509"/>
                  <a:ext cx="50684" cy="48700"/>
                </a:xfrm>
                <a:custGeom>
                  <a:avLst/>
                  <a:gdLst/>
                  <a:ahLst/>
                  <a:cxnLst/>
                  <a:rect l="l" t="t" r="r" b="b"/>
                  <a:pathLst>
                    <a:path w="3040" h="2921" extrusionOk="0">
                      <a:moveTo>
                        <a:pt x="1337" y="0"/>
                      </a:moveTo>
                      <a:cubicBezTo>
                        <a:pt x="198" y="0"/>
                        <a:pt x="0" y="2039"/>
                        <a:pt x="0" y="2039"/>
                      </a:cubicBezTo>
                      <a:lnTo>
                        <a:pt x="2280" y="2921"/>
                      </a:lnTo>
                      <a:cubicBezTo>
                        <a:pt x="3040" y="1219"/>
                        <a:pt x="2037" y="216"/>
                        <a:pt x="2037" y="216"/>
                      </a:cubicBezTo>
                      <a:cubicBezTo>
                        <a:pt x="1771" y="65"/>
                        <a:pt x="1539" y="0"/>
                        <a:pt x="1337" y="0"/>
                      </a:cubicBezTo>
                      <a:close/>
                    </a:path>
                  </a:pathLst>
                </a:custGeom>
                <a:solidFill>
                  <a:srgbClr val="FFFFFF"/>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16"/>
                <p:cNvSpPr/>
                <p:nvPr/>
              </p:nvSpPr>
              <p:spPr>
                <a:xfrm>
                  <a:off x="4586634" y="373610"/>
                  <a:ext cx="94783" cy="86163"/>
                </a:xfrm>
                <a:custGeom>
                  <a:avLst/>
                  <a:gdLst/>
                  <a:ahLst/>
                  <a:cxnLst/>
                  <a:rect l="l" t="t" r="r" b="b"/>
                  <a:pathLst>
                    <a:path w="5685" h="5168" extrusionOk="0">
                      <a:moveTo>
                        <a:pt x="2372" y="0"/>
                      </a:moveTo>
                      <a:lnTo>
                        <a:pt x="2372" y="0"/>
                      </a:lnTo>
                      <a:cubicBezTo>
                        <a:pt x="3597" y="1058"/>
                        <a:pt x="2604" y="3875"/>
                        <a:pt x="583" y="3875"/>
                      </a:cubicBezTo>
                      <a:cubicBezTo>
                        <a:pt x="398" y="3875"/>
                        <a:pt x="203" y="3851"/>
                        <a:pt x="1" y="3800"/>
                      </a:cubicBezTo>
                      <a:lnTo>
                        <a:pt x="1" y="3800"/>
                      </a:lnTo>
                      <a:cubicBezTo>
                        <a:pt x="1399" y="4377"/>
                        <a:pt x="2858" y="4833"/>
                        <a:pt x="4317" y="5167"/>
                      </a:cubicBezTo>
                      <a:lnTo>
                        <a:pt x="5685" y="1550"/>
                      </a:lnTo>
                      <a:lnTo>
                        <a:pt x="2372" y="0"/>
                      </a:lnTo>
                      <a:close/>
                    </a:path>
                  </a:pathLst>
                </a:custGeom>
                <a:solidFill>
                  <a:schemeClr val="accent5"/>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16"/>
                <p:cNvSpPr/>
                <p:nvPr/>
              </p:nvSpPr>
              <p:spPr>
                <a:xfrm>
                  <a:off x="4584100" y="346236"/>
                  <a:ext cx="559863" cy="281298"/>
                </a:xfrm>
                <a:custGeom>
                  <a:avLst/>
                  <a:gdLst/>
                  <a:ahLst/>
                  <a:cxnLst/>
                  <a:rect l="l" t="t" r="r" b="b"/>
                  <a:pathLst>
                    <a:path w="33580" h="16872" extrusionOk="0">
                      <a:moveTo>
                        <a:pt x="2706" y="1"/>
                      </a:moveTo>
                      <a:cubicBezTo>
                        <a:pt x="2706" y="1"/>
                        <a:pt x="4955" y="1916"/>
                        <a:pt x="4013" y="4499"/>
                      </a:cubicBezTo>
                      <a:cubicBezTo>
                        <a:pt x="3041" y="7083"/>
                        <a:pt x="1" y="7478"/>
                        <a:pt x="1" y="7478"/>
                      </a:cubicBezTo>
                      <a:cubicBezTo>
                        <a:pt x="4165" y="9211"/>
                        <a:pt x="8573" y="10305"/>
                        <a:pt x="13071" y="10730"/>
                      </a:cubicBezTo>
                      <a:lnTo>
                        <a:pt x="16931" y="11703"/>
                      </a:lnTo>
                      <a:lnTo>
                        <a:pt x="20670" y="13375"/>
                      </a:lnTo>
                      <a:lnTo>
                        <a:pt x="28391" y="16779"/>
                      </a:lnTo>
                      <a:cubicBezTo>
                        <a:pt x="28586" y="16842"/>
                        <a:pt x="28779" y="16871"/>
                        <a:pt x="28967" y="16871"/>
                      </a:cubicBezTo>
                      <a:cubicBezTo>
                        <a:pt x="31708" y="16871"/>
                        <a:pt x="33580" y="10667"/>
                        <a:pt x="31248" y="10183"/>
                      </a:cubicBezTo>
                      <a:cubicBezTo>
                        <a:pt x="28391" y="9484"/>
                        <a:pt x="20488" y="7873"/>
                        <a:pt x="20488" y="7873"/>
                      </a:cubicBezTo>
                      <a:lnTo>
                        <a:pt x="16263" y="6992"/>
                      </a:lnTo>
                      <a:lnTo>
                        <a:pt x="14956" y="6293"/>
                      </a:lnTo>
                      <a:cubicBezTo>
                        <a:pt x="11399" y="3800"/>
                        <a:pt x="7266" y="1733"/>
                        <a:pt x="2706" y="1"/>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16"/>
                <p:cNvSpPr/>
                <p:nvPr/>
              </p:nvSpPr>
              <p:spPr>
                <a:xfrm>
                  <a:off x="4768045" y="452146"/>
                  <a:ext cx="160656" cy="117074"/>
                </a:xfrm>
                <a:custGeom>
                  <a:avLst/>
                  <a:gdLst/>
                  <a:ahLst/>
                  <a:cxnLst/>
                  <a:rect l="l" t="t" r="r" b="b"/>
                  <a:pathLst>
                    <a:path w="9636" h="7022" extrusionOk="0">
                      <a:moveTo>
                        <a:pt x="4134" y="0"/>
                      </a:moveTo>
                      <a:cubicBezTo>
                        <a:pt x="3952" y="2280"/>
                        <a:pt x="2037" y="3374"/>
                        <a:pt x="61" y="4104"/>
                      </a:cubicBezTo>
                      <a:cubicBezTo>
                        <a:pt x="1" y="4104"/>
                        <a:pt x="1" y="4195"/>
                        <a:pt x="61" y="4195"/>
                      </a:cubicBezTo>
                      <a:lnTo>
                        <a:pt x="5867" y="5350"/>
                      </a:lnTo>
                      <a:lnTo>
                        <a:pt x="9636" y="7022"/>
                      </a:lnTo>
                      <a:lnTo>
                        <a:pt x="9606" y="5836"/>
                      </a:lnTo>
                      <a:cubicBezTo>
                        <a:pt x="9514" y="3314"/>
                        <a:pt x="7721" y="1156"/>
                        <a:pt x="5229" y="639"/>
                      </a:cubicBezTo>
                      <a:lnTo>
                        <a:pt x="4134" y="0"/>
                      </a:lnTo>
                      <a:close/>
                    </a:path>
                  </a:pathLst>
                </a:custGeom>
                <a:solidFill>
                  <a:schemeClr val="accen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16"/>
                <p:cNvSpPr/>
                <p:nvPr/>
              </p:nvSpPr>
              <p:spPr>
                <a:xfrm>
                  <a:off x="4838979" y="538801"/>
                  <a:ext cx="70225" cy="111222"/>
                </a:xfrm>
                <a:custGeom>
                  <a:avLst/>
                  <a:gdLst/>
                  <a:ahLst/>
                  <a:cxnLst/>
                  <a:rect l="l" t="t" r="r" b="b"/>
                  <a:pathLst>
                    <a:path w="4212" h="6671" extrusionOk="0">
                      <a:moveTo>
                        <a:pt x="335" y="0"/>
                      </a:moveTo>
                      <a:cubicBezTo>
                        <a:pt x="1" y="2310"/>
                        <a:pt x="700" y="5411"/>
                        <a:pt x="1004" y="6535"/>
                      </a:cubicBezTo>
                      <a:cubicBezTo>
                        <a:pt x="1022" y="6624"/>
                        <a:pt x="1101" y="6671"/>
                        <a:pt x="1183" y="6671"/>
                      </a:cubicBezTo>
                      <a:cubicBezTo>
                        <a:pt x="1241" y="6671"/>
                        <a:pt x="1300" y="6647"/>
                        <a:pt x="1338" y="6596"/>
                      </a:cubicBezTo>
                      <a:lnTo>
                        <a:pt x="2311" y="4955"/>
                      </a:lnTo>
                      <a:lnTo>
                        <a:pt x="3892" y="5714"/>
                      </a:lnTo>
                      <a:cubicBezTo>
                        <a:pt x="3915" y="5724"/>
                        <a:pt x="3939" y="5728"/>
                        <a:pt x="3963" y="5728"/>
                      </a:cubicBezTo>
                      <a:cubicBezTo>
                        <a:pt x="4094" y="5728"/>
                        <a:pt x="4212" y="5600"/>
                        <a:pt x="4135" y="5471"/>
                      </a:cubicBezTo>
                      <a:cubicBezTo>
                        <a:pt x="3344" y="3921"/>
                        <a:pt x="2767" y="2280"/>
                        <a:pt x="2341" y="608"/>
                      </a:cubicBezTo>
                      <a:lnTo>
                        <a:pt x="335" y="0"/>
                      </a:ln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16"/>
                <p:cNvSpPr/>
                <p:nvPr/>
              </p:nvSpPr>
              <p:spPr>
                <a:xfrm>
                  <a:off x="4810105" y="446945"/>
                  <a:ext cx="111506" cy="111622"/>
                </a:xfrm>
                <a:custGeom>
                  <a:avLst/>
                  <a:gdLst/>
                  <a:ahLst/>
                  <a:cxnLst/>
                  <a:rect l="l" t="t" r="r" b="b"/>
                  <a:pathLst>
                    <a:path w="6688" h="6695" extrusionOk="0">
                      <a:moveTo>
                        <a:pt x="2168" y="1"/>
                      </a:moveTo>
                      <a:cubicBezTo>
                        <a:pt x="1954" y="1"/>
                        <a:pt x="1739" y="62"/>
                        <a:pt x="1551" y="191"/>
                      </a:cubicBezTo>
                      <a:cubicBezTo>
                        <a:pt x="3891" y="1741"/>
                        <a:pt x="1642" y="4659"/>
                        <a:pt x="61" y="5024"/>
                      </a:cubicBezTo>
                      <a:cubicBezTo>
                        <a:pt x="0" y="5358"/>
                        <a:pt x="365" y="5844"/>
                        <a:pt x="1125" y="5844"/>
                      </a:cubicBezTo>
                      <a:cubicBezTo>
                        <a:pt x="1168" y="5843"/>
                        <a:pt x="1211" y="5842"/>
                        <a:pt x="1253" y="5842"/>
                      </a:cubicBezTo>
                      <a:cubicBezTo>
                        <a:pt x="2061" y="5842"/>
                        <a:pt x="2861" y="6114"/>
                        <a:pt x="3496" y="6604"/>
                      </a:cubicBezTo>
                      <a:cubicBezTo>
                        <a:pt x="3583" y="6662"/>
                        <a:pt x="3708" y="6695"/>
                        <a:pt x="3859" y="6695"/>
                      </a:cubicBezTo>
                      <a:cubicBezTo>
                        <a:pt x="4497" y="6695"/>
                        <a:pt x="5582" y="6108"/>
                        <a:pt x="6049" y="4385"/>
                      </a:cubicBezTo>
                      <a:cubicBezTo>
                        <a:pt x="6687" y="2106"/>
                        <a:pt x="5441" y="1255"/>
                        <a:pt x="5441" y="1255"/>
                      </a:cubicBezTo>
                      <a:cubicBezTo>
                        <a:pt x="4377" y="464"/>
                        <a:pt x="3830" y="1255"/>
                        <a:pt x="3070" y="434"/>
                      </a:cubicBezTo>
                      <a:cubicBezTo>
                        <a:pt x="2847" y="154"/>
                        <a:pt x="2509" y="1"/>
                        <a:pt x="2168" y="1"/>
                      </a:cubicBez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116"/>
              <p:cNvGrpSpPr/>
              <p:nvPr/>
            </p:nvGrpSpPr>
            <p:grpSpPr>
              <a:xfrm>
                <a:off x="5782621" y="702458"/>
                <a:ext cx="1448677" cy="2342745"/>
                <a:chOff x="5067585" y="702458"/>
                <a:chExt cx="1448677" cy="2342745"/>
              </a:xfrm>
            </p:grpSpPr>
            <p:sp>
              <p:nvSpPr>
                <p:cNvPr id="4002" name="Google Shape;4002;p116"/>
                <p:cNvSpPr/>
                <p:nvPr/>
              </p:nvSpPr>
              <p:spPr>
                <a:xfrm>
                  <a:off x="5365475" y="734133"/>
                  <a:ext cx="156605" cy="251638"/>
                </a:xfrm>
                <a:custGeom>
                  <a:avLst/>
                  <a:gdLst/>
                  <a:ahLst/>
                  <a:cxnLst/>
                  <a:rect l="l" t="t" r="r" b="b"/>
                  <a:pathLst>
                    <a:path w="9393" h="15093" extrusionOk="0">
                      <a:moveTo>
                        <a:pt x="6584" y="0"/>
                      </a:moveTo>
                      <a:cubicBezTo>
                        <a:pt x="6549" y="0"/>
                        <a:pt x="6511" y="5"/>
                        <a:pt x="6474" y="16"/>
                      </a:cubicBezTo>
                      <a:lnTo>
                        <a:pt x="6383" y="46"/>
                      </a:lnTo>
                      <a:cubicBezTo>
                        <a:pt x="6231" y="77"/>
                        <a:pt x="6140" y="229"/>
                        <a:pt x="6140" y="381"/>
                      </a:cubicBezTo>
                      <a:lnTo>
                        <a:pt x="6231" y="4393"/>
                      </a:lnTo>
                      <a:lnTo>
                        <a:pt x="5866" y="4484"/>
                      </a:lnTo>
                      <a:lnTo>
                        <a:pt x="4134" y="776"/>
                      </a:lnTo>
                      <a:cubicBezTo>
                        <a:pt x="4062" y="656"/>
                        <a:pt x="3934" y="574"/>
                        <a:pt x="3794" y="574"/>
                      </a:cubicBezTo>
                      <a:cubicBezTo>
                        <a:pt x="3756" y="574"/>
                        <a:pt x="3717" y="580"/>
                        <a:pt x="3678" y="593"/>
                      </a:cubicBezTo>
                      <a:lnTo>
                        <a:pt x="3617" y="654"/>
                      </a:lnTo>
                      <a:cubicBezTo>
                        <a:pt x="3465" y="715"/>
                        <a:pt x="3374" y="867"/>
                        <a:pt x="3404" y="1049"/>
                      </a:cubicBezTo>
                      <a:lnTo>
                        <a:pt x="4347" y="4879"/>
                      </a:lnTo>
                      <a:lnTo>
                        <a:pt x="3921" y="5092"/>
                      </a:lnTo>
                      <a:lnTo>
                        <a:pt x="2037" y="2478"/>
                      </a:lnTo>
                      <a:cubicBezTo>
                        <a:pt x="1970" y="2377"/>
                        <a:pt x="1866" y="2332"/>
                        <a:pt x="1761" y="2332"/>
                      </a:cubicBezTo>
                      <a:cubicBezTo>
                        <a:pt x="1675" y="2332"/>
                        <a:pt x="1588" y="2362"/>
                        <a:pt x="1520" y="2417"/>
                      </a:cubicBezTo>
                      <a:lnTo>
                        <a:pt x="1459" y="2478"/>
                      </a:lnTo>
                      <a:cubicBezTo>
                        <a:pt x="1368" y="2599"/>
                        <a:pt x="1338" y="2751"/>
                        <a:pt x="1398" y="2903"/>
                      </a:cubicBezTo>
                      <a:lnTo>
                        <a:pt x="2857" y="5457"/>
                      </a:lnTo>
                      <a:lnTo>
                        <a:pt x="2401" y="5761"/>
                      </a:lnTo>
                      <a:lnTo>
                        <a:pt x="608" y="4302"/>
                      </a:lnTo>
                      <a:cubicBezTo>
                        <a:pt x="544" y="4248"/>
                        <a:pt x="469" y="4225"/>
                        <a:pt x="394" y="4225"/>
                      </a:cubicBezTo>
                      <a:cubicBezTo>
                        <a:pt x="256" y="4225"/>
                        <a:pt x="120" y="4305"/>
                        <a:pt x="61" y="4423"/>
                      </a:cubicBezTo>
                      <a:lnTo>
                        <a:pt x="30" y="4484"/>
                      </a:lnTo>
                      <a:cubicBezTo>
                        <a:pt x="0" y="4636"/>
                        <a:pt x="0" y="4788"/>
                        <a:pt x="122" y="4879"/>
                      </a:cubicBezTo>
                      <a:lnTo>
                        <a:pt x="4256" y="9408"/>
                      </a:lnTo>
                      <a:lnTo>
                        <a:pt x="4924" y="9834"/>
                      </a:lnTo>
                      <a:lnTo>
                        <a:pt x="4863" y="12356"/>
                      </a:lnTo>
                      <a:lnTo>
                        <a:pt x="4803" y="15092"/>
                      </a:lnTo>
                      <a:lnTo>
                        <a:pt x="8541" y="14150"/>
                      </a:lnTo>
                      <a:lnTo>
                        <a:pt x="8420" y="13147"/>
                      </a:lnTo>
                      <a:lnTo>
                        <a:pt x="7933" y="9378"/>
                      </a:lnTo>
                      <a:cubicBezTo>
                        <a:pt x="7933" y="9378"/>
                        <a:pt x="8845" y="7189"/>
                        <a:pt x="8997" y="6581"/>
                      </a:cubicBezTo>
                      <a:cubicBezTo>
                        <a:pt x="9088" y="6095"/>
                        <a:pt x="9301" y="4028"/>
                        <a:pt x="9362" y="3207"/>
                      </a:cubicBezTo>
                      <a:cubicBezTo>
                        <a:pt x="9392" y="3025"/>
                        <a:pt x="9271" y="2873"/>
                        <a:pt x="9088" y="2843"/>
                      </a:cubicBezTo>
                      <a:cubicBezTo>
                        <a:pt x="9071" y="2834"/>
                        <a:pt x="9050" y="2830"/>
                        <a:pt x="9029" y="2830"/>
                      </a:cubicBezTo>
                      <a:cubicBezTo>
                        <a:pt x="8977" y="2830"/>
                        <a:pt x="8919" y="2852"/>
                        <a:pt x="8876" y="2873"/>
                      </a:cubicBezTo>
                      <a:cubicBezTo>
                        <a:pt x="8815" y="2903"/>
                        <a:pt x="8754" y="2964"/>
                        <a:pt x="8724" y="3055"/>
                      </a:cubicBezTo>
                      <a:lnTo>
                        <a:pt x="7660" y="5821"/>
                      </a:lnTo>
                      <a:lnTo>
                        <a:pt x="6900" y="289"/>
                      </a:lnTo>
                      <a:cubicBezTo>
                        <a:pt x="6900" y="114"/>
                        <a:pt x="6755" y="0"/>
                        <a:pt x="6584" y="0"/>
                      </a:cubicBezTo>
                      <a:close/>
                    </a:path>
                  </a:pathLst>
                </a:custGeom>
                <a:solidFill>
                  <a:srgbClr val="FFFFFF"/>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16"/>
                <p:cNvSpPr/>
                <p:nvPr/>
              </p:nvSpPr>
              <p:spPr>
                <a:xfrm>
                  <a:off x="5445028" y="924914"/>
                  <a:ext cx="62855" cy="60838"/>
                </a:xfrm>
                <a:custGeom>
                  <a:avLst/>
                  <a:gdLst/>
                  <a:ahLst/>
                  <a:cxnLst/>
                  <a:rect l="l" t="t" r="r" b="b"/>
                  <a:pathLst>
                    <a:path w="3770" h="3649" extrusionOk="0">
                      <a:moveTo>
                        <a:pt x="91" y="1"/>
                      </a:moveTo>
                      <a:lnTo>
                        <a:pt x="0" y="3648"/>
                      </a:lnTo>
                      <a:lnTo>
                        <a:pt x="3769" y="2706"/>
                      </a:lnTo>
                      <a:lnTo>
                        <a:pt x="3557" y="1095"/>
                      </a:lnTo>
                      <a:lnTo>
                        <a:pt x="91" y="1"/>
                      </a:lnTo>
                      <a:close/>
                    </a:path>
                  </a:pathLst>
                </a:cu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16"/>
                <p:cNvSpPr/>
                <p:nvPr/>
              </p:nvSpPr>
              <p:spPr>
                <a:xfrm>
                  <a:off x="5407019" y="945186"/>
                  <a:ext cx="290402" cy="418096"/>
                </a:xfrm>
                <a:custGeom>
                  <a:avLst/>
                  <a:gdLst/>
                  <a:ahLst/>
                  <a:cxnLst/>
                  <a:rect l="l" t="t" r="r" b="b"/>
                  <a:pathLst>
                    <a:path w="17418" h="25077" extrusionOk="0">
                      <a:moveTo>
                        <a:pt x="6444" y="0"/>
                      </a:moveTo>
                      <a:lnTo>
                        <a:pt x="1" y="1064"/>
                      </a:lnTo>
                      <a:lnTo>
                        <a:pt x="2341" y="16140"/>
                      </a:lnTo>
                      <a:lnTo>
                        <a:pt x="11217" y="23101"/>
                      </a:lnTo>
                      <a:lnTo>
                        <a:pt x="13739" y="25077"/>
                      </a:lnTo>
                      <a:lnTo>
                        <a:pt x="15502" y="20882"/>
                      </a:lnTo>
                      <a:lnTo>
                        <a:pt x="17417" y="16384"/>
                      </a:lnTo>
                      <a:lnTo>
                        <a:pt x="8329" y="11703"/>
                      </a:lnTo>
                      <a:lnTo>
                        <a:pt x="6444"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16"/>
                <p:cNvSpPr/>
                <p:nvPr/>
              </p:nvSpPr>
              <p:spPr>
                <a:xfrm>
                  <a:off x="5593998" y="1283781"/>
                  <a:ext cx="71475" cy="69941"/>
                </a:xfrm>
                <a:custGeom>
                  <a:avLst/>
                  <a:gdLst/>
                  <a:ahLst/>
                  <a:cxnLst/>
                  <a:rect l="l" t="t" r="r" b="b"/>
                  <a:pathLst>
                    <a:path w="4287" h="4195" extrusionOk="0">
                      <a:moveTo>
                        <a:pt x="4286" y="0"/>
                      </a:moveTo>
                      <a:lnTo>
                        <a:pt x="1" y="2219"/>
                      </a:lnTo>
                      <a:lnTo>
                        <a:pt x="2523" y="4195"/>
                      </a:lnTo>
                      <a:lnTo>
                        <a:pt x="42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16"/>
                <p:cNvSpPr/>
                <p:nvPr/>
              </p:nvSpPr>
              <p:spPr>
                <a:xfrm>
                  <a:off x="5426773" y="979127"/>
                  <a:ext cx="89215" cy="13205"/>
                </a:xfrm>
                <a:custGeom>
                  <a:avLst/>
                  <a:gdLst/>
                  <a:ahLst/>
                  <a:cxnLst/>
                  <a:rect l="l" t="t" r="r" b="b"/>
                  <a:pathLst>
                    <a:path w="5351" h="792" fill="none" extrusionOk="0">
                      <a:moveTo>
                        <a:pt x="5351" y="1"/>
                      </a:moveTo>
                      <a:lnTo>
                        <a:pt x="1" y="791"/>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16"/>
                <p:cNvSpPr/>
                <p:nvPr/>
              </p:nvSpPr>
              <p:spPr>
                <a:xfrm>
                  <a:off x="5506343" y="2716161"/>
                  <a:ext cx="138365" cy="251038"/>
                </a:xfrm>
                <a:custGeom>
                  <a:avLst/>
                  <a:gdLst/>
                  <a:ahLst/>
                  <a:cxnLst/>
                  <a:rect l="l" t="t" r="r" b="b"/>
                  <a:pathLst>
                    <a:path w="8299" h="15057" extrusionOk="0">
                      <a:moveTo>
                        <a:pt x="2037" y="1"/>
                      </a:moveTo>
                      <a:lnTo>
                        <a:pt x="486" y="10275"/>
                      </a:lnTo>
                      <a:lnTo>
                        <a:pt x="0" y="13375"/>
                      </a:lnTo>
                      <a:cubicBezTo>
                        <a:pt x="630" y="14508"/>
                        <a:pt x="1440" y="15056"/>
                        <a:pt x="2419" y="15056"/>
                      </a:cubicBezTo>
                      <a:cubicBezTo>
                        <a:pt x="3095" y="15056"/>
                        <a:pt x="3850" y="14795"/>
                        <a:pt x="4681" y="14287"/>
                      </a:cubicBezTo>
                      <a:lnTo>
                        <a:pt x="5441" y="11460"/>
                      </a:lnTo>
                      <a:lnTo>
                        <a:pt x="8298" y="913"/>
                      </a:lnTo>
                      <a:lnTo>
                        <a:pt x="2037" y="1"/>
                      </a:ln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16"/>
                <p:cNvSpPr/>
                <p:nvPr/>
              </p:nvSpPr>
              <p:spPr>
                <a:xfrm>
                  <a:off x="5367175" y="2939117"/>
                  <a:ext cx="220777" cy="106087"/>
                </a:xfrm>
                <a:custGeom>
                  <a:avLst/>
                  <a:gdLst/>
                  <a:ahLst/>
                  <a:cxnLst/>
                  <a:rect l="l" t="t" r="r" b="b"/>
                  <a:pathLst>
                    <a:path w="13242" h="6363" extrusionOk="0">
                      <a:moveTo>
                        <a:pt x="8348" y="1"/>
                      </a:moveTo>
                      <a:cubicBezTo>
                        <a:pt x="8348" y="1"/>
                        <a:pt x="6160" y="2311"/>
                        <a:pt x="4336" y="3436"/>
                      </a:cubicBezTo>
                      <a:cubicBezTo>
                        <a:pt x="2512" y="4530"/>
                        <a:pt x="1661" y="4530"/>
                        <a:pt x="810" y="4895"/>
                      </a:cubicBezTo>
                      <a:cubicBezTo>
                        <a:pt x="0" y="5271"/>
                        <a:pt x="236" y="6362"/>
                        <a:pt x="2252" y="6362"/>
                      </a:cubicBezTo>
                      <a:cubicBezTo>
                        <a:pt x="2354" y="6362"/>
                        <a:pt x="2461" y="6360"/>
                        <a:pt x="2573" y="6354"/>
                      </a:cubicBezTo>
                      <a:cubicBezTo>
                        <a:pt x="3343" y="6303"/>
                        <a:pt x="4772" y="6286"/>
                        <a:pt x="6334" y="6286"/>
                      </a:cubicBezTo>
                      <a:cubicBezTo>
                        <a:pt x="9459" y="6286"/>
                        <a:pt x="13120" y="6354"/>
                        <a:pt x="13120" y="6354"/>
                      </a:cubicBezTo>
                      <a:cubicBezTo>
                        <a:pt x="13242" y="4530"/>
                        <a:pt x="13211" y="2706"/>
                        <a:pt x="13029" y="913"/>
                      </a:cubicBezTo>
                      <a:lnTo>
                        <a:pt x="8348" y="1"/>
                      </a:lnTo>
                      <a:close/>
                    </a:path>
                  </a:pathLst>
                </a:custGeom>
                <a:solidFill>
                  <a:schemeClr val="accent3"/>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16"/>
                <p:cNvSpPr/>
                <p:nvPr/>
              </p:nvSpPr>
              <p:spPr>
                <a:xfrm>
                  <a:off x="5887903" y="2716161"/>
                  <a:ext cx="117074" cy="250888"/>
                </a:xfrm>
                <a:custGeom>
                  <a:avLst/>
                  <a:gdLst/>
                  <a:ahLst/>
                  <a:cxnLst/>
                  <a:rect l="l" t="t" r="r" b="b"/>
                  <a:pathLst>
                    <a:path w="7022" h="15048" extrusionOk="0">
                      <a:moveTo>
                        <a:pt x="6292" y="1"/>
                      </a:moveTo>
                      <a:lnTo>
                        <a:pt x="0" y="913"/>
                      </a:lnTo>
                      <a:lnTo>
                        <a:pt x="1854" y="11369"/>
                      </a:lnTo>
                      <a:lnTo>
                        <a:pt x="2341" y="14287"/>
                      </a:lnTo>
                      <a:cubicBezTo>
                        <a:pt x="3165" y="14792"/>
                        <a:pt x="3916" y="15047"/>
                        <a:pt x="4587" y="15047"/>
                      </a:cubicBezTo>
                      <a:cubicBezTo>
                        <a:pt x="5573" y="15047"/>
                        <a:pt x="6389" y="14496"/>
                        <a:pt x="7021" y="13375"/>
                      </a:cubicBezTo>
                      <a:lnTo>
                        <a:pt x="6809" y="10153"/>
                      </a:lnTo>
                      <a:lnTo>
                        <a:pt x="6292" y="1"/>
                      </a:ln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16"/>
                <p:cNvSpPr/>
                <p:nvPr/>
              </p:nvSpPr>
              <p:spPr>
                <a:xfrm>
                  <a:off x="5923362" y="2939117"/>
                  <a:ext cx="220794" cy="106087"/>
                </a:xfrm>
                <a:custGeom>
                  <a:avLst/>
                  <a:gdLst/>
                  <a:ahLst/>
                  <a:cxnLst/>
                  <a:rect l="l" t="t" r="r" b="b"/>
                  <a:pathLst>
                    <a:path w="13243" h="6363" extrusionOk="0">
                      <a:moveTo>
                        <a:pt x="4894" y="1"/>
                      </a:moveTo>
                      <a:lnTo>
                        <a:pt x="214" y="913"/>
                      </a:lnTo>
                      <a:cubicBezTo>
                        <a:pt x="31" y="2706"/>
                        <a:pt x="1" y="4530"/>
                        <a:pt x="122" y="6354"/>
                      </a:cubicBezTo>
                      <a:cubicBezTo>
                        <a:pt x="122" y="6354"/>
                        <a:pt x="3783" y="6286"/>
                        <a:pt x="6908" y="6286"/>
                      </a:cubicBezTo>
                      <a:cubicBezTo>
                        <a:pt x="8471" y="6286"/>
                        <a:pt x="9900" y="6303"/>
                        <a:pt x="10670" y="6354"/>
                      </a:cubicBezTo>
                      <a:cubicBezTo>
                        <a:pt x="10781" y="6360"/>
                        <a:pt x="10889" y="6362"/>
                        <a:pt x="10991" y="6362"/>
                      </a:cubicBezTo>
                      <a:cubicBezTo>
                        <a:pt x="13006" y="6362"/>
                        <a:pt x="13243" y="5271"/>
                        <a:pt x="12433" y="4895"/>
                      </a:cubicBezTo>
                      <a:cubicBezTo>
                        <a:pt x="11582" y="4530"/>
                        <a:pt x="10730" y="4530"/>
                        <a:pt x="8907" y="3436"/>
                      </a:cubicBezTo>
                      <a:cubicBezTo>
                        <a:pt x="7083" y="2311"/>
                        <a:pt x="4894" y="1"/>
                        <a:pt x="4894" y="1"/>
                      </a:cubicBezTo>
                      <a:close/>
                    </a:path>
                  </a:pathLst>
                </a:custGeom>
                <a:solidFill>
                  <a:schemeClr val="accent3"/>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16"/>
                <p:cNvSpPr/>
                <p:nvPr/>
              </p:nvSpPr>
              <p:spPr>
                <a:xfrm>
                  <a:off x="5368009" y="2566173"/>
                  <a:ext cx="747495" cy="314343"/>
                </a:xfrm>
                <a:custGeom>
                  <a:avLst/>
                  <a:gdLst/>
                  <a:ahLst/>
                  <a:cxnLst/>
                  <a:rect l="l" t="t" r="r" b="b"/>
                  <a:pathLst>
                    <a:path w="44834" h="18854" extrusionOk="0">
                      <a:moveTo>
                        <a:pt x="3496" y="1"/>
                      </a:moveTo>
                      <a:lnTo>
                        <a:pt x="2280" y="5107"/>
                      </a:lnTo>
                      <a:lnTo>
                        <a:pt x="0" y="14591"/>
                      </a:lnTo>
                      <a:cubicBezTo>
                        <a:pt x="0" y="14591"/>
                        <a:pt x="8526" y="18853"/>
                        <a:pt x="21555" y="18853"/>
                      </a:cubicBezTo>
                      <a:cubicBezTo>
                        <a:pt x="21865" y="18853"/>
                        <a:pt x="22178" y="18851"/>
                        <a:pt x="22493" y="18846"/>
                      </a:cubicBezTo>
                      <a:cubicBezTo>
                        <a:pt x="36019" y="18664"/>
                        <a:pt x="44834" y="16293"/>
                        <a:pt x="44834" y="16293"/>
                      </a:cubicBezTo>
                      <a:lnTo>
                        <a:pt x="44712" y="13770"/>
                      </a:lnTo>
                      <a:lnTo>
                        <a:pt x="44043" y="1065"/>
                      </a:lnTo>
                      <a:lnTo>
                        <a:pt x="3496" y="1"/>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16"/>
                <p:cNvSpPr/>
                <p:nvPr/>
              </p:nvSpPr>
              <p:spPr>
                <a:xfrm>
                  <a:off x="5392447" y="2560220"/>
                  <a:ext cx="717101" cy="271645"/>
                </a:xfrm>
                <a:custGeom>
                  <a:avLst/>
                  <a:gdLst/>
                  <a:ahLst/>
                  <a:cxnLst/>
                  <a:rect l="l" t="t" r="r" b="b"/>
                  <a:pathLst>
                    <a:path w="43011" h="16293" extrusionOk="0">
                      <a:moveTo>
                        <a:pt x="1673" y="1"/>
                      </a:moveTo>
                      <a:lnTo>
                        <a:pt x="1" y="6992"/>
                      </a:lnTo>
                      <a:lnTo>
                        <a:pt x="43011" y="16293"/>
                      </a:lnTo>
                      <a:lnTo>
                        <a:pt x="42220" y="1065"/>
                      </a:lnTo>
                      <a:lnTo>
                        <a:pt x="1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16"/>
                <p:cNvSpPr/>
                <p:nvPr/>
              </p:nvSpPr>
              <p:spPr>
                <a:xfrm>
                  <a:off x="5402968" y="2781027"/>
                  <a:ext cx="690242" cy="69958"/>
                </a:xfrm>
                <a:custGeom>
                  <a:avLst/>
                  <a:gdLst/>
                  <a:ahLst/>
                  <a:cxnLst/>
                  <a:rect l="l" t="t" r="r" b="b"/>
                  <a:pathLst>
                    <a:path w="41400" h="4196" fill="none" extrusionOk="0">
                      <a:moveTo>
                        <a:pt x="0" y="1"/>
                      </a:moveTo>
                      <a:cubicBezTo>
                        <a:pt x="0" y="1"/>
                        <a:pt x="8055" y="3678"/>
                        <a:pt x="21703" y="4013"/>
                      </a:cubicBezTo>
                      <a:cubicBezTo>
                        <a:pt x="30396" y="4195"/>
                        <a:pt x="41399" y="1612"/>
                        <a:pt x="41399" y="1612"/>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16"/>
                <p:cNvSpPr/>
                <p:nvPr/>
              </p:nvSpPr>
              <p:spPr>
                <a:xfrm>
                  <a:off x="5354822" y="1733632"/>
                  <a:ext cx="796162" cy="1021674"/>
                </a:xfrm>
                <a:custGeom>
                  <a:avLst/>
                  <a:gdLst/>
                  <a:ahLst/>
                  <a:cxnLst/>
                  <a:rect l="l" t="t" r="r" b="b"/>
                  <a:pathLst>
                    <a:path w="47753" h="61279" extrusionOk="0">
                      <a:moveTo>
                        <a:pt x="14074" y="1"/>
                      </a:moveTo>
                      <a:lnTo>
                        <a:pt x="12068" y="8117"/>
                      </a:lnTo>
                      <a:lnTo>
                        <a:pt x="1" y="56749"/>
                      </a:lnTo>
                      <a:cubicBezTo>
                        <a:pt x="1" y="56749"/>
                        <a:pt x="8542" y="61278"/>
                        <a:pt x="24317" y="61278"/>
                      </a:cubicBezTo>
                      <a:cubicBezTo>
                        <a:pt x="40123" y="61278"/>
                        <a:pt x="47752" y="59090"/>
                        <a:pt x="47752" y="59090"/>
                      </a:cubicBezTo>
                      <a:lnTo>
                        <a:pt x="43375" y="3071"/>
                      </a:lnTo>
                      <a:lnTo>
                        <a:pt x="43284" y="1855"/>
                      </a:lnTo>
                      <a:lnTo>
                        <a:pt x="39606" y="1642"/>
                      </a:lnTo>
                      <a:lnTo>
                        <a:pt x="14074" y="1"/>
                      </a:ln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16"/>
                <p:cNvSpPr/>
                <p:nvPr/>
              </p:nvSpPr>
              <p:spPr>
                <a:xfrm>
                  <a:off x="5823538" y="1766074"/>
                  <a:ext cx="57287" cy="221477"/>
                </a:xfrm>
                <a:custGeom>
                  <a:avLst/>
                  <a:gdLst/>
                  <a:ahLst/>
                  <a:cxnLst/>
                  <a:rect l="l" t="t" r="r" b="b"/>
                  <a:pathLst>
                    <a:path w="3436" h="13284" fill="none" extrusionOk="0">
                      <a:moveTo>
                        <a:pt x="3436" y="0"/>
                      </a:moveTo>
                      <a:cubicBezTo>
                        <a:pt x="3436" y="0"/>
                        <a:pt x="2919" y="9575"/>
                        <a:pt x="2706" y="11216"/>
                      </a:cubicBezTo>
                      <a:cubicBezTo>
                        <a:pt x="2493" y="12827"/>
                        <a:pt x="1" y="13283"/>
                        <a:pt x="1" y="13283"/>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16"/>
                <p:cNvSpPr/>
                <p:nvPr/>
              </p:nvSpPr>
              <p:spPr>
                <a:xfrm>
                  <a:off x="5734866" y="1766074"/>
                  <a:ext cx="106437" cy="972507"/>
                </a:xfrm>
                <a:custGeom>
                  <a:avLst/>
                  <a:gdLst/>
                  <a:ahLst/>
                  <a:cxnLst/>
                  <a:rect l="l" t="t" r="r" b="b"/>
                  <a:pathLst>
                    <a:path w="6384" h="58330" fill="none" extrusionOk="0">
                      <a:moveTo>
                        <a:pt x="6384" y="0"/>
                      </a:moveTo>
                      <a:lnTo>
                        <a:pt x="5320" y="13952"/>
                      </a:lnTo>
                      <a:lnTo>
                        <a:pt x="1" y="58329"/>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16"/>
                <p:cNvSpPr/>
                <p:nvPr/>
              </p:nvSpPr>
              <p:spPr>
                <a:xfrm>
                  <a:off x="5823538" y="1998648"/>
                  <a:ext cx="17" cy="757132"/>
                </a:xfrm>
                <a:custGeom>
                  <a:avLst/>
                  <a:gdLst/>
                  <a:ahLst/>
                  <a:cxnLst/>
                  <a:rect l="l" t="t" r="r" b="b"/>
                  <a:pathLst>
                    <a:path w="1" h="45412" fill="none" extrusionOk="0">
                      <a:moveTo>
                        <a:pt x="1" y="45412"/>
                      </a:moveTo>
                      <a:lnTo>
                        <a:pt x="1" y="1"/>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16"/>
                <p:cNvSpPr/>
                <p:nvPr/>
              </p:nvSpPr>
              <p:spPr>
                <a:xfrm>
                  <a:off x="5650745" y="963774"/>
                  <a:ext cx="568115" cy="704680"/>
                </a:xfrm>
                <a:custGeom>
                  <a:avLst/>
                  <a:gdLst/>
                  <a:ahLst/>
                  <a:cxnLst/>
                  <a:rect l="l" t="t" r="r" b="b"/>
                  <a:pathLst>
                    <a:path w="34075" h="42266" extrusionOk="0">
                      <a:moveTo>
                        <a:pt x="15232" y="0"/>
                      </a:moveTo>
                      <a:cubicBezTo>
                        <a:pt x="14177" y="0"/>
                        <a:pt x="13104" y="224"/>
                        <a:pt x="12098" y="709"/>
                      </a:cubicBezTo>
                      <a:cubicBezTo>
                        <a:pt x="7843" y="2806"/>
                        <a:pt x="9758" y="8308"/>
                        <a:pt x="9758" y="8308"/>
                      </a:cubicBezTo>
                      <a:cubicBezTo>
                        <a:pt x="7448" y="15725"/>
                        <a:pt x="8724" y="18004"/>
                        <a:pt x="8724" y="18004"/>
                      </a:cubicBezTo>
                      <a:cubicBezTo>
                        <a:pt x="8360" y="18703"/>
                        <a:pt x="7934" y="19494"/>
                        <a:pt x="7478" y="20375"/>
                      </a:cubicBezTo>
                      <a:cubicBezTo>
                        <a:pt x="4195" y="27153"/>
                        <a:pt x="1" y="39099"/>
                        <a:pt x="12767" y="41561"/>
                      </a:cubicBezTo>
                      <a:cubicBezTo>
                        <a:pt x="15338" y="42046"/>
                        <a:pt x="17635" y="42265"/>
                        <a:pt x="19676" y="42265"/>
                      </a:cubicBezTo>
                      <a:cubicBezTo>
                        <a:pt x="28882" y="42265"/>
                        <a:pt x="32900" y="37810"/>
                        <a:pt x="33497" y="33232"/>
                      </a:cubicBezTo>
                      <a:cubicBezTo>
                        <a:pt x="33527" y="33111"/>
                        <a:pt x="33527" y="32989"/>
                        <a:pt x="33527" y="32868"/>
                      </a:cubicBezTo>
                      <a:cubicBezTo>
                        <a:pt x="34074" y="27153"/>
                        <a:pt x="27023" y="19250"/>
                        <a:pt x="27023" y="19250"/>
                      </a:cubicBezTo>
                      <a:cubicBezTo>
                        <a:pt x="27023" y="19250"/>
                        <a:pt x="27995" y="15512"/>
                        <a:pt x="25868" y="13870"/>
                      </a:cubicBezTo>
                      <a:cubicBezTo>
                        <a:pt x="23740" y="12229"/>
                        <a:pt x="22190" y="10375"/>
                        <a:pt x="22038" y="5846"/>
                      </a:cubicBezTo>
                      <a:cubicBezTo>
                        <a:pt x="21921" y="2380"/>
                        <a:pt x="18672" y="0"/>
                        <a:pt x="15232" y="0"/>
                      </a:cubicBezTo>
                      <a:close/>
                    </a:path>
                  </a:pathLst>
                </a:custGeom>
                <a:solidFill>
                  <a:schemeClr val="accen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16"/>
                <p:cNvSpPr/>
                <p:nvPr/>
              </p:nvSpPr>
              <p:spPr>
                <a:xfrm>
                  <a:off x="5553455" y="1236542"/>
                  <a:ext cx="576735" cy="581387"/>
                </a:xfrm>
                <a:custGeom>
                  <a:avLst/>
                  <a:gdLst/>
                  <a:ahLst/>
                  <a:cxnLst/>
                  <a:rect l="l" t="t" r="r" b="b"/>
                  <a:pathLst>
                    <a:path w="34592" h="34871" extrusionOk="0">
                      <a:moveTo>
                        <a:pt x="9940" y="1"/>
                      </a:moveTo>
                      <a:cubicBezTo>
                        <a:pt x="9940" y="1"/>
                        <a:pt x="1581" y="24925"/>
                        <a:pt x="791" y="28086"/>
                      </a:cubicBezTo>
                      <a:cubicBezTo>
                        <a:pt x="1" y="31247"/>
                        <a:pt x="5351" y="33406"/>
                        <a:pt x="8633" y="33892"/>
                      </a:cubicBezTo>
                      <a:cubicBezTo>
                        <a:pt x="9728" y="34044"/>
                        <a:pt x="11014" y="34095"/>
                        <a:pt x="12244" y="34095"/>
                      </a:cubicBezTo>
                      <a:cubicBezTo>
                        <a:pt x="14702" y="34095"/>
                        <a:pt x="16931" y="33892"/>
                        <a:pt x="16931" y="33892"/>
                      </a:cubicBezTo>
                      <a:cubicBezTo>
                        <a:pt x="19819" y="34439"/>
                        <a:pt x="22706" y="34743"/>
                        <a:pt x="25624" y="34865"/>
                      </a:cubicBezTo>
                      <a:cubicBezTo>
                        <a:pt x="25775" y="34869"/>
                        <a:pt x="25923" y="34871"/>
                        <a:pt x="26069" y="34871"/>
                      </a:cubicBezTo>
                      <a:cubicBezTo>
                        <a:pt x="30358" y="34871"/>
                        <a:pt x="32887" y="33184"/>
                        <a:pt x="33710" y="32038"/>
                      </a:cubicBezTo>
                      <a:cubicBezTo>
                        <a:pt x="34591" y="30852"/>
                        <a:pt x="28634" y="1186"/>
                        <a:pt x="28634" y="1186"/>
                      </a:cubicBezTo>
                      <a:lnTo>
                        <a:pt x="19545" y="3040"/>
                      </a:lnTo>
                      <a:lnTo>
                        <a:pt x="9940" y="1"/>
                      </a:lnTo>
                      <a:close/>
                    </a:path>
                  </a:pathLst>
                </a:custGeom>
                <a:solidFill>
                  <a:schemeClr val="accen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16"/>
                <p:cNvSpPr/>
                <p:nvPr/>
              </p:nvSpPr>
              <p:spPr>
                <a:xfrm>
                  <a:off x="5253998" y="1218304"/>
                  <a:ext cx="595458" cy="1031294"/>
                </a:xfrm>
                <a:custGeom>
                  <a:avLst/>
                  <a:gdLst/>
                  <a:ahLst/>
                  <a:cxnLst/>
                  <a:rect l="l" t="t" r="r" b="b"/>
                  <a:pathLst>
                    <a:path w="35715" h="61856" extrusionOk="0">
                      <a:moveTo>
                        <a:pt x="26596" y="1"/>
                      </a:moveTo>
                      <a:lnTo>
                        <a:pt x="0" y="56324"/>
                      </a:lnTo>
                      <a:lnTo>
                        <a:pt x="15927" y="61856"/>
                      </a:lnTo>
                      <a:lnTo>
                        <a:pt x="35715" y="3526"/>
                      </a:lnTo>
                      <a:lnTo>
                        <a:pt x="26596" y="1"/>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16"/>
                <p:cNvSpPr/>
                <p:nvPr/>
              </p:nvSpPr>
              <p:spPr>
                <a:xfrm>
                  <a:off x="6318609" y="816787"/>
                  <a:ext cx="197652" cy="239400"/>
                </a:xfrm>
                <a:custGeom>
                  <a:avLst/>
                  <a:gdLst/>
                  <a:ahLst/>
                  <a:cxnLst/>
                  <a:rect l="l" t="t" r="r" b="b"/>
                  <a:pathLst>
                    <a:path w="11855" h="14359" extrusionOk="0">
                      <a:moveTo>
                        <a:pt x="7843" y="0"/>
                      </a:moveTo>
                      <a:cubicBezTo>
                        <a:pt x="7728" y="0"/>
                        <a:pt x="7612" y="55"/>
                        <a:pt x="7539" y="164"/>
                      </a:cubicBezTo>
                      <a:lnTo>
                        <a:pt x="4469" y="4784"/>
                      </a:lnTo>
                      <a:lnTo>
                        <a:pt x="4712" y="1836"/>
                      </a:lnTo>
                      <a:cubicBezTo>
                        <a:pt x="4712" y="1745"/>
                        <a:pt x="4712" y="1684"/>
                        <a:pt x="4651" y="1593"/>
                      </a:cubicBezTo>
                      <a:cubicBezTo>
                        <a:pt x="4590" y="1532"/>
                        <a:pt x="4529" y="1502"/>
                        <a:pt x="4469" y="1502"/>
                      </a:cubicBezTo>
                      <a:cubicBezTo>
                        <a:pt x="4430" y="1489"/>
                        <a:pt x="4392" y="1483"/>
                        <a:pt x="4356" y="1483"/>
                      </a:cubicBezTo>
                      <a:cubicBezTo>
                        <a:pt x="4225" y="1483"/>
                        <a:pt x="4121" y="1565"/>
                        <a:pt x="4073" y="1684"/>
                      </a:cubicBezTo>
                      <a:cubicBezTo>
                        <a:pt x="3769" y="2444"/>
                        <a:pt x="3040" y="4420"/>
                        <a:pt x="2918" y="4906"/>
                      </a:cubicBezTo>
                      <a:cubicBezTo>
                        <a:pt x="2766" y="5514"/>
                        <a:pt x="2645" y="7854"/>
                        <a:pt x="2645" y="7854"/>
                      </a:cubicBezTo>
                      <a:lnTo>
                        <a:pt x="548" y="11046"/>
                      </a:lnTo>
                      <a:lnTo>
                        <a:pt x="0" y="11897"/>
                      </a:lnTo>
                      <a:lnTo>
                        <a:pt x="2979" y="14359"/>
                      </a:lnTo>
                      <a:lnTo>
                        <a:pt x="4104" y="11897"/>
                      </a:lnTo>
                      <a:lnTo>
                        <a:pt x="5168" y="9617"/>
                      </a:lnTo>
                      <a:lnTo>
                        <a:pt x="5928" y="9526"/>
                      </a:lnTo>
                      <a:lnTo>
                        <a:pt x="11642" y="7246"/>
                      </a:lnTo>
                      <a:cubicBezTo>
                        <a:pt x="11764" y="7186"/>
                        <a:pt x="11855" y="7064"/>
                        <a:pt x="11855" y="6942"/>
                      </a:cubicBezTo>
                      <a:lnTo>
                        <a:pt x="11855" y="6851"/>
                      </a:lnTo>
                      <a:cubicBezTo>
                        <a:pt x="11855" y="6667"/>
                        <a:pt x="11718" y="6505"/>
                        <a:pt x="11523" y="6505"/>
                      </a:cubicBezTo>
                      <a:cubicBezTo>
                        <a:pt x="11493" y="6505"/>
                        <a:pt x="11461" y="6509"/>
                        <a:pt x="11429" y="6517"/>
                      </a:cubicBezTo>
                      <a:lnTo>
                        <a:pt x="9180" y="7034"/>
                      </a:lnTo>
                      <a:lnTo>
                        <a:pt x="8906" y="6578"/>
                      </a:lnTo>
                      <a:lnTo>
                        <a:pt x="11338" y="4906"/>
                      </a:lnTo>
                      <a:cubicBezTo>
                        <a:pt x="11460" y="4815"/>
                        <a:pt x="11490" y="4663"/>
                        <a:pt x="11460" y="4511"/>
                      </a:cubicBezTo>
                      <a:lnTo>
                        <a:pt x="11429" y="4450"/>
                      </a:lnTo>
                      <a:cubicBezTo>
                        <a:pt x="11366" y="4302"/>
                        <a:pt x="11244" y="4213"/>
                        <a:pt x="11114" y="4213"/>
                      </a:cubicBezTo>
                      <a:cubicBezTo>
                        <a:pt x="11057" y="4213"/>
                        <a:pt x="10999" y="4230"/>
                        <a:pt x="10943" y="4268"/>
                      </a:cubicBezTo>
                      <a:lnTo>
                        <a:pt x="8116" y="5787"/>
                      </a:lnTo>
                      <a:lnTo>
                        <a:pt x="7843" y="5392"/>
                      </a:lnTo>
                      <a:lnTo>
                        <a:pt x="10365" y="2353"/>
                      </a:lnTo>
                      <a:cubicBezTo>
                        <a:pt x="10457" y="2231"/>
                        <a:pt x="10457" y="2049"/>
                        <a:pt x="10365" y="1897"/>
                      </a:cubicBezTo>
                      <a:lnTo>
                        <a:pt x="10305" y="1836"/>
                      </a:lnTo>
                      <a:cubicBezTo>
                        <a:pt x="10236" y="1768"/>
                        <a:pt x="10149" y="1728"/>
                        <a:pt x="10058" y="1728"/>
                      </a:cubicBezTo>
                      <a:cubicBezTo>
                        <a:pt x="9988" y="1728"/>
                        <a:pt x="9915" y="1752"/>
                        <a:pt x="9849" y="1806"/>
                      </a:cubicBezTo>
                      <a:lnTo>
                        <a:pt x="6657" y="4389"/>
                      </a:lnTo>
                      <a:lnTo>
                        <a:pt x="6384" y="4146"/>
                      </a:lnTo>
                      <a:lnTo>
                        <a:pt x="8207" y="559"/>
                      </a:lnTo>
                      <a:cubicBezTo>
                        <a:pt x="8268" y="407"/>
                        <a:pt x="8238" y="255"/>
                        <a:pt x="8146" y="134"/>
                      </a:cubicBezTo>
                      <a:lnTo>
                        <a:pt x="8055" y="73"/>
                      </a:lnTo>
                      <a:cubicBezTo>
                        <a:pt x="7994" y="24"/>
                        <a:pt x="7919" y="0"/>
                        <a:pt x="7843" y="0"/>
                      </a:cubicBezTo>
                      <a:close/>
                    </a:path>
                  </a:pathLst>
                </a:custGeom>
                <a:solidFill>
                  <a:srgbClr val="FFFFFF"/>
                </a:solid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16"/>
                <p:cNvSpPr/>
                <p:nvPr/>
              </p:nvSpPr>
              <p:spPr>
                <a:xfrm>
                  <a:off x="6318609" y="1000916"/>
                  <a:ext cx="68424" cy="55770"/>
                </a:xfrm>
                <a:custGeom>
                  <a:avLst/>
                  <a:gdLst/>
                  <a:ahLst/>
                  <a:cxnLst/>
                  <a:rect l="l" t="t" r="r" b="b"/>
                  <a:pathLst>
                    <a:path w="4104" h="3345" extrusionOk="0">
                      <a:moveTo>
                        <a:pt x="548" y="1"/>
                      </a:moveTo>
                      <a:lnTo>
                        <a:pt x="0" y="852"/>
                      </a:lnTo>
                      <a:lnTo>
                        <a:pt x="2979" y="3344"/>
                      </a:lnTo>
                      <a:lnTo>
                        <a:pt x="4104" y="852"/>
                      </a:lnTo>
                      <a:lnTo>
                        <a:pt x="548" y="1"/>
                      </a:lnTo>
                      <a:close/>
                    </a:path>
                  </a:pathLst>
                </a:custGeom>
                <a:solidFill>
                  <a:srgbClr val="231F20"/>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16"/>
                <p:cNvSpPr/>
                <p:nvPr/>
              </p:nvSpPr>
              <p:spPr>
                <a:xfrm>
                  <a:off x="6392594" y="896540"/>
                  <a:ext cx="19273" cy="43098"/>
                </a:xfrm>
                <a:custGeom>
                  <a:avLst/>
                  <a:gdLst/>
                  <a:ahLst/>
                  <a:cxnLst/>
                  <a:rect l="l" t="t" r="r" b="b"/>
                  <a:pathLst>
                    <a:path w="1156" h="2585" fill="none" extrusionOk="0">
                      <a:moveTo>
                        <a:pt x="0" y="0"/>
                      </a:moveTo>
                      <a:cubicBezTo>
                        <a:pt x="0" y="0"/>
                        <a:pt x="1155" y="1095"/>
                        <a:pt x="821" y="2584"/>
                      </a:cubicBezTo>
                    </a:path>
                  </a:pathLst>
                </a:custGeom>
                <a:no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16"/>
                <p:cNvSpPr/>
                <p:nvPr/>
              </p:nvSpPr>
              <p:spPr>
                <a:xfrm>
                  <a:off x="6011534" y="996365"/>
                  <a:ext cx="382634" cy="396822"/>
                </a:xfrm>
                <a:custGeom>
                  <a:avLst/>
                  <a:gdLst/>
                  <a:ahLst/>
                  <a:cxnLst/>
                  <a:rect l="l" t="t" r="r" b="b"/>
                  <a:pathLst>
                    <a:path w="22950" h="23801" extrusionOk="0">
                      <a:moveTo>
                        <a:pt x="18086" y="0"/>
                      </a:moveTo>
                      <a:lnTo>
                        <a:pt x="10244" y="10669"/>
                      </a:lnTo>
                      <a:lnTo>
                        <a:pt x="1" y="15472"/>
                      </a:lnTo>
                      <a:lnTo>
                        <a:pt x="1520" y="18420"/>
                      </a:lnTo>
                      <a:lnTo>
                        <a:pt x="4347" y="23800"/>
                      </a:lnTo>
                      <a:lnTo>
                        <a:pt x="8025" y="21308"/>
                      </a:lnTo>
                      <a:lnTo>
                        <a:pt x="14925" y="16566"/>
                      </a:lnTo>
                      <a:lnTo>
                        <a:pt x="22949" y="3040"/>
                      </a:lnTo>
                      <a:lnTo>
                        <a:pt x="18086"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16"/>
                <p:cNvSpPr/>
                <p:nvPr/>
              </p:nvSpPr>
              <p:spPr>
                <a:xfrm>
                  <a:off x="6309490" y="1031841"/>
                  <a:ext cx="65890" cy="39530"/>
                </a:xfrm>
                <a:custGeom>
                  <a:avLst/>
                  <a:gdLst/>
                  <a:ahLst/>
                  <a:cxnLst/>
                  <a:rect l="l" t="t" r="r" b="b"/>
                  <a:pathLst>
                    <a:path w="3952" h="2371" fill="none" extrusionOk="0">
                      <a:moveTo>
                        <a:pt x="0" y="0"/>
                      </a:moveTo>
                      <a:lnTo>
                        <a:pt x="3952" y="2371"/>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16"/>
                <p:cNvSpPr/>
                <p:nvPr/>
              </p:nvSpPr>
              <p:spPr>
                <a:xfrm>
                  <a:off x="5913743" y="1228440"/>
                  <a:ext cx="358809" cy="1055119"/>
                </a:xfrm>
                <a:custGeom>
                  <a:avLst/>
                  <a:gdLst/>
                  <a:ahLst/>
                  <a:cxnLst/>
                  <a:rect l="l" t="t" r="r" b="b"/>
                  <a:pathLst>
                    <a:path w="21521" h="63285" extrusionOk="0">
                      <a:moveTo>
                        <a:pt x="9180" y="0"/>
                      </a:moveTo>
                      <a:lnTo>
                        <a:pt x="0" y="3526"/>
                      </a:lnTo>
                      <a:lnTo>
                        <a:pt x="5137" y="63284"/>
                      </a:lnTo>
                      <a:lnTo>
                        <a:pt x="21520" y="60700"/>
                      </a:lnTo>
                      <a:lnTo>
                        <a:pt x="9180"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16"/>
                <p:cNvSpPr/>
                <p:nvPr/>
              </p:nvSpPr>
              <p:spPr>
                <a:xfrm>
                  <a:off x="5707292" y="1217470"/>
                  <a:ext cx="350656" cy="245119"/>
                </a:xfrm>
                <a:custGeom>
                  <a:avLst/>
                  <a:gdLst/>
                  <a:ahLst/>
                  <a:cxnLst/>
                  <a:rect l="l" t="t" r="r" b="b"/>
                  <a:pathLst>
                    <a:path w="21032" h="14702" extrusionOk="0">
                      <a:moveTo>
                        <a:pt x="314" y="0"/>
                      </a:moveTo>
                      <a:cubicBezTo>
                        <a:pt x="139" y="0"/>
                        <a:pt x="1" y="199"/>
                        <a:pt x="104" y="355"/>
                      </a:cubicBezTo>
                      <a:cubicBezTo>
                        <a:pt x="1199" y="2634"/>
                        <a:pt x="5606" y="11601"/>
                        <a:pt x="8889" y="14701"/>
                      </a:cubicBezTo>
                      <a:cubicBezTo>
                        <a:pt x="8889" y="14701"/>
                        <a:pt x="17400" y="8014"/>
                        <a:pt x="20925" y="1145"/>
                      </a:cubicBezTo>
                      <a:cubicBezTo>
                        <a:pt x="21032" y="932"/>
                        <a:pt x="20859" y="672"/>
                        <a:pt x="20651" y="672"/>
                      </a:cubicBezTo>
                      <a:cubicBezTo>
                        <a:pt x="20621" y="672"/>
                        <a:pt x="20591" y="678"/>
                        <a:pt x="20561" y="689"/>
                      </a:cubicBezTo>
                      <a:lnTo>
                        <a:pt x="19406" y="993"/>
                      </a:lnTo>
                      <a:lnTo>
                        <a:pt x="10530" y="3516"/>
                      </a:lnTo>
                      <a:lnTo>
                        <a:pt x="1776" y="507"/>
                      </a:lnTo>
                      <a:lnTo>
                        <a:pt x="408" y="20"/>
                      </a:lnTo>
                      <a:cubicBezTo>
                        <a:pt x="377" y="7"/>
                        <a:pt x="345" y="0"/>
                        <a:pt x="314" y="0"/>
                      </a:cubicBezTo>
                      <a:close/>
                    </a:path>
                  </a:pathLst>
                </a:custGeom>
                <a:solidFill>
                  <a:srgbClr val="FBD290"/>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16"/>
                <p:cNvSpPr/>
                <p:nvPr/>
              </p:nvSpPr>
              <p:spPr>
                <a:xfrm>
                  <a:off x="5736900" y="1225906"/>
                  <a:ext cx="293936" cy="193601"/>
                </a:xfrm>
                <a:custGeom>
                  <a:avLst/>
                  <a:gdLst/>
                  <a:ahLst/>
                  <a:cxnLst/>
                  <a:rect l="l" t="t" r="r" b="b"/>
                  <a:pathLst>
                    <a:path w="17630" h="11612" extrusionOk="0">
                      <a:moveTo>
                        <a:pt x="0" y="1"/>
                      </a:moveTo>
                      <a:cubicBezTo>
                        <a:pt x="1885" y="3618"/>
                        <a:pt x="4985" y="9271"/>
                        <a:pt x="7447" y="11612"/>
                      </a:cubicBezTo>
                      <a:cubicBezTo>
                        <a:pt x="7447" y="11612"/>
                        <a:pt x="13982" y="6444"/>
                        <a:pt x="17630" y="487"/>
                      </a:cubicBezTo>
                      <a:lnTo>
                        <a:pt x="17630" y="487"/>
                      </a:lnTo>
                      <a:lnTo>
                        <a:pt x="8754" y="3010"/>
                      </a:lnTo>
                      <a:lnTo>
                        <a:pt x="0" y="1"/>
                      </a:ln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16"/>
                <p:cNvSpPr/>
                <p:nvPr/>
              </p:nvSpPr>
              <p:spPr>
                <a:xfrm>
                  <a:off x="5813402" y="1203100"/>
                  <a:ext cx="126211" cy="100368"/>
                </a:xfrm>
                <a:custGeom>
                  <a:avLst/>
                  <a:gdLst/>
                  <a:ahLst/>
                  <a:cxnLst/>
                  <a:rect l="l" t="t" r="r" b="b"/>
                  <a:pathLst>
                    <a:path w="7570" h="6020" extrusionOk="0">
                      <a:moveTo>
                        <a:pt x="2129" y="1"/>
                      </a:moveTo>
                      <a:lnTo>
                        <a:pt x="1521" y="3739"/>
                      </a:lnTo>
                      <a:cubicBezTo>
                        <a:pt x="1399" y="4408"/>
                        <a:pt x="974" y="4955"/>
                        <a:pt x="366" y="5229"/>
                      </a:cubicBezTo>
                      <a:lnTo>
                        <a:pt x="1" y="5411"/>
                      </a:lnTo>
                      <a:lnTo>
                        <a:pt x="7569" y="6019"/>
                      </a:lnTo>
                      <a:lnTo>
                        <a:pt x="7053" y="5594"/>
                      </a:lnTo>
                      <a:cubicBezTo>
                        <a:pt x="6718" y="5320"/>
                        <a:pt x="6506" y="4925"/>
                        <a:pt x="6475" y="4499"/>
                      </a:cubicBezTo>
                      <a:lnTo>
                        <a:pt x="6232" y="244"/>
                      </a:lnTo>
                      <a:lnTo>
                        <a:pt x="2129" y="1"/>
                      </a:lnTo>
                      <a:close/>
                    </a:path>
                  </a:pathLst>
                </a:custGeom>
                <a:solidFill>
                  <a:schemeClr val="lt2"/>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16"/>
                <p:cNvSpPr/>
                <p:nvPr/>
              </p:nvSpPr>
              <p:spPr>
                <a:xfrm>
                  <a:off x="5813402" y="1203100"/>
                  <a:ext cx="126211" cy="100368"/>
                </a:xfrm>
                <a:custGeom>
                  <a:avLst/>
                  <a:gdLst/>
                  <a:ahLst/>
                  <a:cxnLst/>
                  <a:rect l="l" t="t" r="r" b="b"/>
                  <a:pathLst>
                    <a:path w="7570" h="6020" fill="none" extrusionOk="0">
                      <a:moveTo>
                        <a:pt x="1" y="5411"/>
                      </a:moveTo>
                      <a:lnTo>
                        <a:pt x="366" y="5229"/>
                      </a:lnTo>
                      <a:cubicBezTo>
                        <a:pt x="974" y="4955"/>
                        <a:pt x="1399" y="4408"/>
                        <a:pt x="1521" y="3739"/>
                      </a:cubicBezTo>
                      <a:lnTo>
                        <a:pt x="2129" y="1"/>
                      </a:lnTo>
                      <a:lnTo>
                        <a:pt x="6232" y="244"/>
                      </a:lnTo>
                      <a:lnTo>
                        <a:pt x="6475" y="4499"/>
                      </a:lnTo>
                      <a:cubicBezTo>
                        <a:pt x="6506" y="4925"/>
                        <a:pt x="6718" y="5320"/>
                        <a:pt x="7053" y="5594"/>
                      </a:cubicBezTo>
                      <a:lnTo>
                        <a:pt x="7569" y="6019"/>
                      </a:ln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16"/>
                <p:cNvSpPr/>
                <p:nvPr/>
              </p:nvSpPr>
              <p:spPr>
                <a:xfrm>
                  <a:off x="5765689" y="1257389"/>
                  <a:ext cx="220810" cy="144253"/>
                </a:xfrm>
                <a:custGeom>
                  <a:avLst/>
                  <a:gdLst/>
                  <a:ahLst/>
                  <a:cxnLst/>
                  <a:rect l="l" t="t" r="r" b="b"/>
                  <a:pathLst>
                    <a:path w="14378" h="9393" extrusionOk="0">
                      <a:moveTo>
                        <a:pt x="0" y="0"/>
                      </a:moveTo>
                      <a:lnTo>
                        <a:pt x="0" y="0"/>
                      </a:lnTo>
                      <a:cubicBezTo>
                        <a:pt x="1824" y="3405"/>
                        <a:pt x="4256" y="7478"/>
                        <a:pt x="6262" y="9393"/>
                      </a:cubicBezTo>
                      <a:cubicBezTo>
                        <a:pt x="9240" y="6961"/>
                        <a:pt x="11946" y="4225"/>
                        <a:pt x="14377" y="1216"/>
                      </a:cubicBezTo>
                      <a:lnTo>
                        <a:pt x="14377" y="1216"/>
                      </a:lnTo>
                      <a:lnTo>
                        <a:pt x="11003" y="1247"/>
                      </a:lnTo>
                      <a:cubicBezTo>
                        <a:pt x="10005" y="1697"/>
                        <a:pt x="8944" y="1918"/>
                        <a:pt x="7887" y="1918"/>
                      </a:cubicBezTo>
                      <a:cubicBezTo>
                        <a:pt x="6306" y="1918"/>
                        <a:pt x="4735" y="1422"/>
                        <a:pt x="3405" y="456"/>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16"/>
                <p:cNvSpPr/>
                <p:nvPr/>
              </p:nvSpPr>
              <p:spPr>
                <a:xfrm>
                  <a:off x="5793430" y="1108493"/>
                  <a:ext cx="39764" cy="51035"/>
                </a:xfrm>
                <a:custGeom>
                  <a:avLst/>
                  <a:gdLst/>
                  <a:ahLst/>
                  <a:cxnLst/>
                  <a:rect l="l" t="t" r="r" b="b"/>
                  <a:pathLst>
                    <a:path w="2385" h="3061" extrusionOk="0">
                      <a:moveTo>
                        <a:pt x="1016" y="1"/>
                      </a:moveTo>
                      <a:cubicBezTo>
                        <a:pt x="957" y="1"/>
                        <a:pt x="896" y="8"/>
                        <a:pt x="834" y="22"/>
                      </a:cubicBezTo>
                      <a:cubicBezTo>
                        <a:pt x="1" y="223"/>
                        <a:pt x="118" y="3061"/>
                        <a:pt x="1830" y="3061"/>
                      </a:cubicBezTo>
                      <a:cubicBezTo>
                        <a:pt x="1928" y="3061"/>
                        <a:pt x="2032" y="3051"/>
                        <a:pt x="2141" y="3031"/>
                      </a:cubicBezTo>
                      <a:lnTo>
                        <a:pt x="2384" y="1268"/>
                      </a:lnTo>
                      <a:cubicBezTo>
                        <a:pt x="2384" y="1268"/>
                        <a:pt x="1830" y="1"/>
                        <a:pt x="1016" y="1"/>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16"/>
                <p:cNvSpPr/>
                <p:nvPr/>
              </p:nvSpPr>
              <p:spPr>
                <a:xfrm>
                  <a:off x="5945151" y="1129648"/>
                  <a:ext cx="45516" cy="46950"/>
                </a:xfrm>
                <a:custGeom>
                  <a:avLst/>
                  <a:gdLst/>
                  <a:ahLst/>
                  <a:cxnLst/>
                  <a:rect l="l" t="t" r="r" b="b"/>
                  <a:pathLst>
                    <a:path w="2730" h="2816" extrusionOk="0">
                      <a:moveTo>
                        <a:pt x="1634" y="0"/>
                      </a:moveTo>
                      <a:cubicBezTo>
                        <a:pt x="918" y="0"/>
                        <a:pt x="214" y="881"/>
                        <a:pt x="214" y="881"/>
                      </a:cubicBezTo>
                      <a:lnTo>
                        <a:pt x="1" y="2674"/>
                      </a:lnTo>
                      <a:cubicBezTo>
                        <a:pt x="218" y="2772"/>
                        <a:pt x="423" y="2815"/>
                        <a:pt x="616" y="2815"/>
                      </a:cubicBezTo>
                      <a:cubicBezTo>
                        <a:pt x="2038" y="2815"/>
                        <a:pt x="2730" y="439"/>
                        <a:pt x="2007" y="91"/>
                      </a:cubicBezTo>
                      <a:cubicBezTo>
                        <a:pt x="1885" y="27"/>
                        <a:pt x="1759" y="0"/>
                        <a:pt x="1634" y="0"/>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16"/>
                <p:cNvSpPr/>
                <p:nvPr/>
              </p:nvSpPr>
              <p:spPr>
                <a:xfrm>
                  <a:off x="5823538" y="1040959"/>
                  <a:ext cx="136848" cy="184915"/>
                </a:xfrm>
                <a:custGeom>
                  <a:avLst/>
                  <a:gdLst/>
                  <a:ahLst/>
                  <a:cxnLst/>
                  <a:rect l="l" t="t" r="r" b="b"/>
                  <a:pathLst>
                    <a:path w="8208" h="11091" extrusionOk="0">
                      <a:moveTo>
                        <a:pt x="4287" y="0"/>
                      </a:moveTo>
                      <a:cubicBezTo>
                        <a:pt x="4287" y="0"/>
                        <a:pt x="3375" y="1854"/>
                        <a:pt x="396" y="2189"/>
                      </a:cubicBezTo>
                      <a:cubicBezTo>
                        <a:pt x="396" y="2189"/>
                        <a:pt x="244" y="3587"/>
                        <a:pt x="153" y="5107"/>
                      </a:cubicBezTo>
                      <a:cubicBezTo>
                        <a:pt x="31" y="6110"/>
                        <a:pt x="1" y="7113"/>
                        <a:pt x="1" y="8116"/>
                      </a:cubicBezTo>
                      <a:cubicBezTo>
                        <a:pt x="122" y="9544"/>
                        <a:pt x="2645" y="10851"/>
                        <a:pt x="3618" y="11064"/>
                      </a:cubicBezTo>
                      <a:cubicBezTo>
                        <a:pt x="3689" y="11082"/>
                        <a:pt x="3766" y="11090"/>
                        <a:pt x="3850" y="11090"/>
                      </a:cubicBezTo>
                      <a:cubicBezTo>
                        <a:pt x="4912" y="11090"/>
                        <a:pt x="6897" y="9734"/>
                        <a:pt x="7235" y="9058"/>
                      </a:cubicBezTo>
                      <a:cubicBezTo>
                        <a:pt x="7417" y="8754"/>
                        <a:pt x="7661" y="7386"/>
                        <a:pt x="7873" y="6018"/>
                      </a:cubicBezTo>
                      <a:cubicBezTo>
                        <a:pt x="8116" y="4438"/>
                        <a:pt x="8208" y="3100"/>
                        <a:pt x="8208" y="3100"/>
                      </a:cubicBezTo>
                      <a:cubicBezTo>
                        <a:pt x="8208" y="3100"/>
                        <a:pt x="5229" y="2128"/>
                        <a:pt x="4287" y="0"/>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5" name="Google Shape;4035;p116"/>
                <p:cNvGrpSpPr/>
                <p:nvPr/>
              </p:nvGrpSpPr>
              <p:grpSpPr>
                <a:xfrm>
                  <a:off x="5727264" y="702458"/>
                  <a:ext cx="448466" cy="271126"/>
                  <a:chOff x="5727264" y="702458"/>
                  <a:chExt cx="448466" cy="271126"/>
                </a:xfrm>
              </p:grpSpPr>
              <p:sp>
                <p:nvSpPr>
                  <p:cNvPr id="4036" name="Google Shape;4036;p116"/>
                  <p:cNvSpPr/>
                  <p:nvPr/>
                </p:nvSpPr>
                <p:spPr>
                  <a:xfrm>
                    <a:off x="6045992" y="831174"/>
                    <a:ext cx="62355" cy="51201"/>
                  </a:xfrm>
                  <a:custGeom>
                    <a:avLst/>
                    <a:gdLst/>
                    <a:ahLst/>
                    <a:cxnLst/>
                    <a:rect l="l" t="t" r="r" b="b"/>
                    <a:pathLst>
                      <a:path w="3740" h="3071" fill="none" extrusionOk="0">
                        <a:moveTo>
                          <a:pt x="1" y="0"/>
                        </a:moveTo>
                        <a:cubicBezTo>
                          <a:pt x="1642" y="396"/>
                          <a:pt x="3010" y="1520"/>
                          <a:pt x="3739" y="3070"/>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16"/>
                  <p:cNvSpPr/>
                  <p:nvPr/>
                </p:nvSpPr>
                <p:spPr>
                  <a:xfrm>
                    <a:off x="6095138" y="870367"/>
                    <a:ext cx="26876" cy="24008"/>
                  </a:xfrm>
                  <a:custGeom>
                    <a:avLst/>
                    <a:gdLst/>
                    <a:ahLst/>
                    <a:cxnLst/>
                    <a:rect l="l" t="t" r="r" b="b"/>
                    <a:pathLst>
                      <a:path w="1612" h="1440" extrusionOk="0">
                        <a:moveTo>
                          <a:pt x="777" y="1"/>
                        </a:moveTo>
                        <a:cubicBezTo>
                          <a:pt x="722" y="1"/>
                          <a:pt x="665" y="7"/>
                          <a:pt x="609" y="20"/>
                        </a:cubicBezTo>
                        <a:cubicBezTo>
                          <a:pt x="244" y="111"/>
                          <a:pt x="1" y="507"/>
                          <a:pt x="92" y="902"/>
                        </a:cubicBezTo>
                        <a:cubicBezTo>
                          <a:pt x="169" y="1236"/>
                          <a:pt x="463" y="1439"/>
                          <a:pt x="791" y="1439"/>
                        </a:cubicBezTo>
                        <a:cubicBezTo>
                          <a:pt x="851" y="1439"/>
                          <a:pt x="912" y="1433"/>
                          <a:pt x="974" y="1418"/>
                        </a:cubicBezTo>
                        <a:cubicBezTo>
                          <a:pt x="1369" y="1327"/>
                          <a:pt x="1612" y="932"/>
                          <a:pt x="1490" y="537"/>
                        </a:cubicBezTo>
                        <a:cubicBezTo>
                          <a:pt x="1412" y="224"/>
                          <a:pt x="1111" y="1"/>
                          <a:pt x="777" y="1"/>
                        </a:cubicBezTo>
                        <a:close/>
                      </a:path>
                    </a:pathLst>
                  </a:custGeom>
                  <a:solidFill>
                    <a:srgbClr val="1B1835"/>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16"/>
                  <p:cNvSpPr/>
                  <p:nvPr/>
                </p:nvSpPr>
                <p:spPr>
                  <a:xfrm>
                    <a:off x="6099705" y="886904"/>
                    <a:ext cx="17239" cy="86680"/>
                  </a:xfrm>
                  <a:custGeom>
                    <a:avLst/>
                    <a:gdLst/>
                    <a:ahLst/>
                    <a:cxnLst/>
                    <a:rect l="l" t="t" r="r" b="b"/>
                    <a:pathLst>
                      <a:path w="1034" h="5199" fill="none" extrusionOk="0">
                        <a:moveTo>
                          <a:pt x="0" y="1"/>
                        </a:moveTo>
                        <a:cubicBezTo>
                          <a:pt x="0" y="1"/>
                          <a:pt x="1034" y="2706"/>
                          <a:pt x="730" y="5199"/>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16"/>
                  <p:cNvSpPr/>
                  <p:nvPr/>
                </p:nvSpPr>
                <p:spPr>
                  <a:xfrm>
                    <a:off x="6108324" y="882353"/>
                    <a:ext cx="28893" cy="85146"/>
                  </a:xfrm>
                  <a:custGeom>
                    <a:avLst/>
                    <a:gdLst/>
                    <a:ahLst/>
                    <a:cxnLst/>
                    <a:rect l="l" t="t" r="r" b="b"/>
                    <a:pathLst>
                      <a:path w="1733" h="5107" fill="none" extrusionOk="0">
                        <a:moveTo>
                          <a:pt x="0" y="0"/>
                        </a:moveTo>
                        <a:cubicBezTo>
                          <a:pt x="821" y="1611"/>
                          <a:pt x="1398" y="3313"/>
                          <a:pt x="1733" y="5107"/>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16"/>
                  <p:cNvSpPr/>
                  <p:nvPr/>
                </p:nvSpPr>
                <p:spPr>
                  <a:xfrm>
                    <a:off x="6114392" y="878802"/>
                    <a:ext cx="42081" cy="81095"/>
                  </a:xfrm>
                  <a:custGeom>
                    <a:avLst/>
                    <a:gdLst/>
                    <a:ahLst/>
                    <a:cxnLst/>
                    <a:rect l="l" t="t" r="r" b="b"/>
                    <a:pathLst>
                      <a:path w="2524" h="4864" fill="none" extrusionOk="0">
                        <a:moveTo>
                          <a:pt x="1" y="1"/>
                        </a:moveTo>
                        <a:cubicBezTo>
                          <a:pt x="1" y="1"/>
                          <a:pt x="2007" y="2888"/>
                          <a:pt x="2524" y="4864"/>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16"/>
                  <p:cNvSpPr/>
                  <p:nvPr/>
                </p:nvSpPr>
                <p:spPr>
                  <a:xfrm>
                    <a:off x="6117943" y="875251"/>
                    <a:ext cx="57787" cy="68941"/>
                  </a:xfrm>
                  <a:custGeom>
                    <a:avLst/>
                    <a:gdLst/>
                    <a:ahLst/>
                    <a:cxnLst/>
                    <a:rect l="l" t="t" r="r" b="b"/>
                    <a:pathLst>
                      <a:path w="3466" h="4135" fill="none" extrusionOk="0">
                        <a:moveTo>
                          <a:pt x="1" y="1"/>
                        </a:moveTo>
                        <a:cubicBezTo>
                          <a:pt x="1" y="1"/>
                          <a:pt x="2676" y="1885"/>
                          <a:pt x="3466" y="4135"/>
                        </a:cubicBezTo>
                      </a:path>
                    </a:pathLst>
                  </a:custGeom>
                  <a:no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16"/>
                  <p:cNvSpPr/>
                  <p:nvPr/>
                </p:nvSpPr>
                <p:spPr>
                  <a:xfrm>
                    <a:off x="5727264" y="702458"/>
                    <a:ext cx="374531" cy="208256"/>
                  </a:xfrm>
                  <a:custGeom>
                    <a:avLst/>
                    <a:gdLst/>
                    <a:ahLst/>
                    <a:cxnLst/>
                    <a:rect l="l" t="t" r="r" b="b"/>
                    <a:pathLst>
                      <a:path w="22464" h="12491" extrusionOk="0">
                        <a:moveTo>
                          <a:pt x="12311" y="1"/>
                        </a:moveTo>
                        <a:lnTo>
                          <a:pt x="12311" y="1"/>
                        </a:lnTo>
                        <a:cubicBezTo>
                          <a:pt x="12311" y="1"/>
                          <a:pt x="12311" y="1"/>
                          <a:pt x="12311" y="1"/>
                        </a:cubicBezTo>
                        <a:lnTo>
                          <a:pt x="12311" y="1"/>
                        </a:lnTo>
                        <a:cubicBezTo>
                          <a:pt x="12311" y="1"/>
                          <a:pt x="12311" y="1"/>
                          <a:pt x="12311" y="1"/>
                        </a:cubicBezTo>
                        <a:close/>
                        <a:moveTo>
                          <a:pt x="12311" y="1"/>
                        </a:moveTo>
                        <a:cubicBezTo>
                          <a:pt x="12303" y="17"/>
                          <a:pt x="6122" y="2623"/>
                          <a:pt x="1" y="5259"/>
                        </a:cubicBezTo>
                        <a:lnTo>
                          <a:pt x="9514" y="12007"/>
                        </a:lnTo>
                        <a:cubicBezTo>
                          <a:pt x="9960" y="12323"/>
                          <a:pt x="10496" y="12491"/>
                          <a:pt x="11040" y="12491"/>
                        </a:cubicBezTo>
                        <a:cubicBezTo>
                          <a:pt x="11387" y="12491"/>
                          <a:pt x="11736" y="12423"/>
                          <a:pt x="12068" y="12281"/>
                        </a:cubicBezTo>
                        <a:lnTo>
                          <a:pt x="22463" y="7934"/>
                        </a:lnTo>
                        <a:cubicBezTo>
                          <a:pt x="22463" y="7934"/>
                          <a:pt x="15199" y="2068"/>
                          <a:pt x="12311" y="1"/>
                        </a:cubicBezTo>
                        <a:close/>
                      </a:path>
                    </a:pathLst>
                  </a:custGeom>
                  <a:solidFill>
                    <a:schemeClr val="accen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16"/>
                  <p:cNvSpPr/>
                  <p:nvPr/>
                </p:nvSpPr>
                <p:spPr>
                  <a:xfrm>
                    <a:off x="5817469" y="807535"/>
                    <a:ext cx="201704" cy="85480"/>
                  </a:xfrm>
                  <a:custGeom>
                    <a:avLst/>
                    <a:gdLst/>
                    <a:ahLst/>
                    <a:cxnLst/>
                    <a:rect l="l" t="t" r="r" b="b"/>
                    <a:pathLst>
                      <a:path w="12098" h="5127" extrusionOk="0">
                        <a:moveTo>
                          <a:pt x="5537" y="1"/>
                        </a:moveTo>
                        <a:cubicBezTo>
                          <a:pt x="3934" y="1"/>
                          <a:pt x="2110" y="285"/>
                          <a:pt x="152" y="1084"/>
                        </a:cubicBezTo>
                        <a:lnTo>
                          <a:pt x="0" y="4731"/>
                        </a:lnTo>
                        <a:lnTo>
                          <a:pt x="12037" y="5127"/>
                        </a:lnTo>
                        <a:lnTo>
                          <a:pt x="12098" y="1722"/>
                        </a:lnTo>
                        <a:cubicBezTo>
                          <a:pt x="12098" y="1722"/>
                          <a:pt x="9485" y="1"/>
                          <a:pt x="5537" y="1"/>
                        </a:cubicBezTo>
                        <a:close/>
                      </a:path>
                    </a:pathLst>
                  </a:custGeom>
                  <a:solidFill>
                    <a:schemeClr val="accent6"/>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16"/>
                  <p:cNvSpPr/>
                  <p:nvPr/>
                </p:nvSpPr>
                <p:spPr>
                  <a:xfrm>
                    <a:off x="5817469" y="867500"/>
                    <a:ext cx="200687" cy="49567"/>
                  </a:xfrm>
                  <a:custGeom>
                    <a:avLst/>
                    <a:gdLst/>
                    <a:ahLst/>
                    <a:cxnLst/>
                    <a:rect l="l" t="t" r="r" b="b"/>
                    <a:pathLst>
                      <a:path w="12037" h="2973" extrusionOk="0">
                        <a:moveTo>
                          <a:pt x="5927" y="1"/>
                        </a:moveTo>
                        <a:cubicBezTo>
                          <a:pt x="2588" y="1"/>
                          <a:pt x="0" y="1134"/>
                          <a:pt x="0" y="1134"/>
                        </a:cubicBezTo>
                        <a:cubicBezTo>
                          <a:pt x="2021" y="2526"/>
                          <a:pt x="4136" y="2972"/>
                          <a:pt x="6019" y="2972"/>
                        </a:cubicBezTo>
                        <a:cubicBezTo>
                          <a:pt x="9402" y="2972"/>
                          <a:pt x="12037" y="1530"/>
                          <a:pt x="12037" y="1530"/>
                        </a:cubicBezTo>
                        <a:cubicBezTo>
                          <a:pt x="9983" y="370"/>
                          <a:pt x="7832" y="1"/>
                          <a:pt x="5927" y="1"/>
                        </a:cubicBezTo>
                        <a:close/>
                      </a:path>
                    </a:pathLst>
                  </a:custGeom>
                  <a:solidFill>
                    <a:schemeClr val="accen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116"/>
                <p:cNvGrpSpPr/>
                <p:nvPr/>
              </p:nvGrpSpPr>
              <p:grpSpPr>
                <a:xfrm>
                  <a:off x="5067585" y="1295356"/>
                  <a:ext cx="330866" cy="395770"/>
                  <a:chOff x="5067585" y="1295356"/>
                  <a:chExt cx="330866" cy="395770"/>
                </a:xfrm>
              </p:grpSpPr>
              <p:sp>
                <p:nvSpPr>
                  <p:cNvPr id="4046" name="Google Shape;4046;p116"/>
                  <p:cNvSpPr/>
                  <p:nvPr/>
                </p:nvSpPr>
                <p:spPr>
                  <a:xfrm>
                    <a:off x="5067585" y="1317629"/>
                    <a:ext cx="330866" cy="373497"/>
                  </a:xfrm>
                  <a:custGeom>
                    <a:avLst/>
                    <a:gdLst/>
                    <a:ahLst/>
                    <a:cxnLst/>
                    <a:rect l="l" t="t" r="r" b="b"/>
                    <a:pathLst>
                      <a:path w="19845" h="22402" extrusionOk="0">
                        <a:moveTo>
                          <a:pt x="12398" y="0"/>
                        </a:moveTo>
                        <a:lnTo>
                          <a:pt x="2519" y="2888"/>
                        </a:lnTo>
                        <a:cubicBezTo>
                          <a:pt x="2474" y="2885"/>
                          <a:pt x="2429" y="2883"/>
                          <a:pt x="2384" y="2883"/>
                        </a:cubicBezTo>
                        <a:cubicBezTo>
                          <a:pt x="1022" y="2883"/>
                          <a:pt x="0" y="4212"/>
                          <a:pt x="118" y="5654"/>
                        </a:cubicBezTo>
                        <a:cubicBezTo>
                          <a:pt x="148" y="6353"/>
                          <a:pt x="452" y="6991"/>
                          <a:pt x="939" y="7477"/>
                        </a:cubicBezTo>
                        <a:cubicBezTo>
                          <a:pt x="2702" y="9362"/>
                          <a:pt x="3310" y="9210"/>
                          <a:pt x="2276" y="13070"/>
                        </a:cubicBezTo>
                        <a:cubicBezTo>
                          <a:pt x="1212" y="16930"/>
                          <a:pt x="5407" y="16839"/>
                          <a:pt x="4981" y="19544"/>
                        </a:cubicBezTo>
                        <a:cubicBezTo>
                          <a:pt x="4556" y="22250"/>
                          <a:pt x="8173" y="22402"/>
                          <a:pt x="8173" y="22402"/>
                        </a:cubicBezTo>
                        <a:cubicBezTo>
                          <a:pt x="11851" y="19605"/>
                          <a:pt x="15741" y="17113"/>
                          <a:pt x="19845" y="14985"/>
                        </a:cubicBezTo>
                        <a:cubicBezTo>
                          <a:pt x="19845" y="14985"/>
                          <a:pt x="17109" y="14377"/>
                          <a:pt x="17717" y="11125"/>
                        </a:cubicBezTo>
                        <a:cubicBezTo>
                          <a:pt x="18325" y="7873"/>
                          <a:pt x="17292" y="7143"/>
                          <a:pt x="16045" y="6566"/>
                        </a:cubicBezTo>
                        <a:cubicBezTo>
                          <a:pt x="14769" y="5988"/>
                          <a:pt x="14526" y="4985"/>
                          <a:pt x="14830" y="3161"/>
                        </a:cubicBezTo>
                        <a:cubicBezTo>
                          <a:pt x="15042" y="1945"/>
                          <a:pt x="14617" y="1034"/>
                          <a:pt x="13857" y="486"/>
                        </a:cubicBezTo>
                        <a:cubicBezTo>
                          <a:pt x="13431" y="182"/>
                          <a:pt x="12915" y="31"/>
                          <a:pt x="12398" y="0"/>
                        </a:cubicBezTo>
                        <a:close/>
                      </a:path>
                    </a:pathLst>
                  </a:custGeom>
                  <a:solidFill>
                    <a:schemeClr val="accent6"/>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16"/>
                  <p:cNvSpPr/>
                  <p:nvPr/>
                </p:nvSpPr>
                <p:spPr>
                  <a:xfrm>
                    <a:off x="5102477" y="1295356"/>
                    <a:ext cx="231514" cy="123643"/>
                  </a:xfrm>
                  <a:custGeom>
                    <a:avLst/>
                    <a:gdLst/>
                    <a:ahLst/>
                    <a:cxnLst/>
                    <a:rect l="l" t="t" r="r" b="b"/>
                    <a:pathLst>
                      <a:path w="13886" h="7416" extrusionOk="0">
                        <a:moveTo>
                          <a:pt x="11325" y="0"/>
                        </a:moveTo>
                        <a:cubicBezTo>
                          <a:pt x="10968" y="0"/>
                          <a:pt x="10601" y="76"/>
                          <a:pt x="10244" y="242"/>
                        </a:cubicBezTo>
                        <a:cubicBezTo>
                          <a:pt x="6323" y="2096"/>
                          <a:pt x="1" y="4284"/>
                          <a:pt x="1" y="4284"/>
                        </a:cubicBezTo>
                        <a:cubicBezTo>
                          <a:pt x="2372" y="4649"/>
                          <a:pt x="2189" y="7415"/>
                          <a:pt x="2189" y="7415"/>
                        </a:cubicBezTo>
                        <a:cubicBezTo>
                          <a:pt x="7235" y="4163"/>
                          <a:pt x="13861" y="2643"/>
                          <a:pt x="13861" y="2643"/>
                        </a:cubicBezTo>
                        <a:lnTo>
                          <a:pt x="13861" y="2552"/>
                        </a:lnTo>
                        <a:cubicBezTo>
                          <a:pt x="13885" y="1086"/>
                          <a:pt x="12674" y="0"/>
                          <a:pt x="11325" y="0"/>
                        </a:cubicBezTo>
                        <a:close/>
                      </a:path>
                    </a:pathLst>
                  </a:custGeom>
                  <a:solidFill>
                    <a:schemeClr val="lt2"/>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8" name="Google Shape;4048;p116"/>
                <p:cNvSpPr/>
                <p:nvPr/>
              </p:nvSpPr>
              <p:spPr>
                <a:xfrm>
                  <a:off x="5462249" y="831174"/>
                  <a:ext cx="30927" cy="32445"/>
                </a:xfrm>
                <a:custGeom>
                  <a:avLst/>
                  <a:gdLst/>
                  <a:ahLst/>
                  <a:cxnLst/>
                  <a:rect l="l" t="t" r="r" b="b"/>
                  <a:pathLst>
                    <a:path w="1855" h="1946" fill="none" extrusionOk="0">
                      <a:moveTo>
                        <a:pt x="1855" y="0"/>
                      </a:moveTo>
                      <a:cubicBezTo>
                        <a:pt x="1855" y="0"/>
                        <a:pt x="335" y="487"/>
                        <a:pt x="1" y="1946"/>
                      </a:cubicBezTo>
                    </a:path>
                  </a:pathLst>
                </a:custGeom>
                <a:noFill/>
                <a:ln w="95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049" name="Google Shape;4049;p116">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16">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32</a:t>
            </a:fld>
            <a:endParaRPr lang="fr-FR"/>
          </a:p>
        </p:txBody>
      </p:sp>
    </p:spTree>
    <p:extLst>
      <p:ext uri="{BB962C8B-B14F-4D97-AF65-F5344CB8AC3E}">
        <p14:creationId xmlns:p14="http://schemas.microsoft.com/office/powerpoint/2010/main" val="3984374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892"/>
                                        </p:tgtEl>
                                        <p:attrNameLst>
                                          <p:attrName>style.visibility</p:attrName>
                                        </p:attrNameLst>
                                      </p:cBhvr>
                                      <p:to>
                                        <p:strVal val="visible"/>
                                      </p:to>
                                    </p:set>
                                    <p:animEffect transition="in" filter="fade">
                                      <p:cBhvr>
                                        <p:cTn id="7" dur="1000"/>
                                        <p:tgtEl>
                                          <p:spTgt spid="38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115"/>
        <p:cNvGrpSpPr/>
        <p:nvPr/>
      </p:nvGrpSpPr>
      <p:grpSpPr>
        <a:xfrm>
          <a:off x="0" y="0"/>
          <a:ext cx="0" cy="0"/>
          <a:chOff x="0" y="0"/>
          <a:chExt cx="0" cy="0"/>
        </a:xfrm>
      </p:grpSpPr>
      <p:sp>
        <p:nvSpPr>
          <p:cNvPr id="1116" name="Google Shape;1116;p63"/>
          <p:cNvSpPr txBox="1">
            <a:spLocks noGrp="1"/>
          </p:cNvSpPr>
          <p:nvPr>
            <p:ph type="ctrTitle"/>
          </p:nvPr>
        </p:nvSpPr>
        <p:spPr>
          <a:xfrm>
            <a:off x="2922701" y="589958"/>
            <a:ext cx="3215469" cy="577794"/>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INTRODUCTION</a:t>
            </a:r>
            <a:endParaRPr dirty="0"/>
          </a:p>
        </p:txBody>
      </p:sp>
      <p:sp>
        <p:nvSpPr>
          <p:cNvPr id="1210" name="Google Shape;1210;p63"/>
          <p:cNvSpPr txBox="1">
            <a:spLocks noGrp="1"/>
          </p:cNvSpPr>
          <p:nvPr>
            <p:ph type="subTitle" idx="1"/>
          </p:nvPr>
        </p:nvSpPr>
        <p:spPr>
          <a:xfrm>
            <a:off x="1032162" y="1272249"/>
            <a:ext cx="6996546" cy="3223550"/>
          </a:xfrm>
          <a:prstGeom prst="rect">
            <a:avLst/>
          </a:prstGeom>
        </p:spPr>
        <p:txBody>
          <a:bodyPr spcFirstLastPara="1" wrap="square" lIns="91425" tIns="91425" rIns="91425" bIns="91425" anchor="t" anchorCtr="0">
            <a:noAutofit/>
          </a:bodyPr>
          <a:lstStyle/>
          <a:p>
            <a:pPr marL="0" lvl="0" indent="0" algn="l">
              <a:spcAft>
                <a:spcPts val="1600"/>
              </a:spcAft>
            </a:pPr>
            <a:r>
              <a:rPr lang="en-US" dirty="0"/>
              <a:t>In today’s digital world, Virtualization has become the backbone of modern IT infrastructure, offering </a:t>
            </a:r>
            <a:r>
              <a:rPr lang="en-US" dirty="0">
                <a:solidFill>
                  <a:srgbClr val="00004D"/>
                </a:solidFill>
              </a:rPr>
              <a:t>unprecedented</a:t>
            </a:r>
            <a:r>
              <a:rPr lang="en-US" dirty="0"/>
              <a:t> scalability and flexibility. </a:t>
            </a:r>
            <a:r>
              <a:rPr lang="fr-FR" dirty="0" err="1"/>
              <a:t>Societies</a:t>
            </a:r>
            <a:r>
              <a:rPr lang="en-US" dirty="0"/>
              <a:t> such as CERIST and other researcher labs rely on Virtual environments to host everything from simple websites to complex applications. However, this power comes with a significant increase in complexity: </a:t>
            </a:r>
          </a:p>
          <a:p>
            <a:pPr marL="285750" lvl="0" indent="-285750" algn="l">
              <a:spcAft>
                <a:spcPts val="1600"/>
              </a:spcAft>
              <a:buFont typeface="Arial" panose="020B0604020202020204" pitchFamily="34" charset="0"/>
              <a:buChar char="•"/>
            </a:pPr>
            <a:r>
              <a:rPr lang="en-US" dirty="0"/>
              <a:t>Managing dynamic workloads.</a:t>
            </a:r>
          </a:p>
          <a:p>
            <a:pPr marL="285750" lvl="0" indent="-285750" algn="l">
              <a:spcAft>
                <a:spcPts val="1600"/>
              </a:spcAft>
              <a:buFont typeface="Arial" panose="020B0604020202020204" pitchFamily="34" charset="0"/>
              <a:buChar char="•"/>
            </a:pPr>
            <a:r>
              <a:rPr lang="en-US" dirty="0"/>
              <a:t>ensuring high availability.</a:t>
            </a:r>
          </a:p>
          <a:p>
            <a:pPr marL="285750" lvl="0" indent="-285750" algn="l">
              <a:spcAft>
                <a:spcPts val="1600"/>
              </a:spcAft>
              <a:buFont typeface="Arial" panose="020B0604020202020204" pitchFamily="34" charset="0"/>
              <a:buChar char="•"/>
            </a:pPr>
            <a:r>
              <a:rPr lang="en-US" dirty="0"/>
              <a:t>and optimizing resource usage.</a:t>
            </a:r>
            <a:endParaRPr dirty="0"/>
          </a:p>
        </p:txBody>
      </p:sp>
      <p:sp>
        <p:nvSpPr>
          <p:cNvPr id="1211" name="Google Shape;1211;p63">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3">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p:cNvSpPr>
            <a:spLocks noGrp="1"/>
          </p:cNvSpPr>
          <p:nvPr>
            <p:ph type="sldNum" sz="quarter" idx="10"/>
          </p:nvPr>
        </p:nvSpPr>
        <p:spPr/>
        <p:txBody>
          <a:bodyPr/>
          <a:lstStyle/>
          <a:p>
            <a:fld id="{63BA9612-00B5-460E-89FE-BC5F3FAB92E9}" type="slidenum">
              <a:rPr lang="fr-FR" smtClean="0"/>
              <a:t>4</a:t>
            </a:fld>
            <a:endParaRPr lang="fr-F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00"/>
        <p:cNvGrpSpPr/>
        <p:nvPr/>
      </p:nvGrpSpPr>
      <p:grpSpPr>
        <a:xfrm>
          <a:off x="0" y="0"/>
          <a:ext cx="0" cy="0"/>
          <a:chOff x="0" y="0"/>
          <a:chExt cx="0" cy="0"/>
        </a:xfrm>
      </p:grpSpPr>
      <p:sp>
        <p:nvSpPr>
          <p:cNvPr id="3505" name="Google Shape;3505;p109"/>
          <p:cNvSpPr txBox="1">
            <a:spLocks noGrp="1"/>
          </p:cNvSpPr>
          <p:nvPr>
            <p:ph type="subTitle" idx="4"/>
          </p:nvPr>
        </p:nvSpPr>
        <p:spPr>
          <a:xfrm>
            <a:off x="1657661" y="2573318"/>
            <a:ext cx="1929300" cy="805576"/>
          </a:xfrm>
          <a:prstGeom prst="rect">
            <a:avLst/>
          </a:prstGeom>
        </p:spPr>
        <p:txBody>
          <a:bodyPr spcFirstLastPara="1" wrap="square" lIns="91425" tIns="91425" rIns="91425" bIns="91425" anchor="ctr" anchorCtr="0">
            <a:noAutofit/>
          </a:bodyPr>
          <a:lstStyle/>
          <a:p>
            <a:pPr marL="0" lvl="0" indent="0">
              <a:buClr>
                <a:schemeClr val="dk1"/>
              </a:buClr>
              <a:buSzPts val="1100"/>
            </a:pPr>
            <a:br>
              <a:rPr lang="en" dirty="0"/>
            </a:br>
            <a:r>
              <a:rPr lang="en-US" dirty="0"/>
              <a:t>provisioning virtual machines and orchestration</a:t>
            </a:r>
            <a:endParaRPr dirty="0"/>
          </a:p>
        </p:txBody>
      </p:sp>
      <p:sp>
        <p:nvSpPr>
          <p:cNvPr id="3507" name="Google Shape;3507;p109"/>
          <p:cNvSpPr txBox="1">
            <a:spLocks noGrp="1"/>
          </p:cNvSpPr>
          <p:nvPr>
            <p:ph type="subTitle" idx="6"/>
          </p:nvPr>
        </p:nvSpPr>
        <p:spPr>
          <a:xfrm>
            <a:off x="3588824" y="2668246"/>
            <a:ext cx="1929300" cy="824047"/>
          </a:xfrm>
          <a:prstGeom prst="rect">
            <a:avLst/>
          </a:prstGeom>
        </p:spPr>
        <p:txBody>
          <a:bodyPr spcFirstLastPara="1" wrap="square" lIns="91425" tIns="91425" rIns="91425" bIns="91425" anchor="ctr" anchorCtr="0">
            <a:noAutofit/>
          </a:bodyPr>
          <a:lstStyle/>
          <a:p>
            <a:pPr marL="0" lvl="0" indent="0">
              <a:buClr>
                <a:schemeClr val="dk1"/>
              </a:buClr>
              <a:buSzPts val="1100"/>
            </a:pPr>
            <a:r>
              <a:rPr lang="en-US" dirty="0"/>
              <a:t>configuring networks, setting up load balancers</a:t>
            </a:r>
            <a:endParaRPr dirty="0"/>
          </a:p>
        </p:txBody>
      </p:sp>
      <p:sp>
        <p:nvSpPr>
          <p:cNvPr id="3509" name="Google Shape;3509;p109"/>
          <p:cNvSpPr txBox="1">
            <a:spLocks noGrp="1"/>
          </p:cNvSpPr>
          <p:nvPr>
            <p:ph type="subTitle" idx="8"/>
          </p:nvPr>
        </p:nvSpPr>
        <p:spPr>
          <a:xfrm>
            <a:off x="5588954" y="2835096"/>
            <a:ext cx="1925700" cy="544292"/>
          </a:xfrm>
          <a:prstGeom prst="rect">
            <a:avLst/>
          </a:prstGeom>
        </p:spPr>
        <p:txBody>
          <a:bodyPr spcFirstLastPara="1" wrap="square" lIns="91425" tIns="91425" rIns="91425" bIns="91425" anchor="ctr" anchorCtr="0">
            <a:noAutofit/>
          </a:bodyPr>
          <a:lstStyle/>
          <a:p>
            <a:pPr marL="0" lvl="0" indent="0">
              <a:spcAft>
                <a:spcPts val="1600"/>
              </a:spcAft>
            </a:pPr>
            <a:r>
              <a:rPr lang="en-US" dirty="0"/>
              <a:t>applying security policies. </a:t>
            </a:r>
          </a:p>
        </p:txBody>
      </p:sp>
      <p:grpSp>
        <p:nvGrpSpPr>
          <p:cNvPr id="3529" name="Google Shape;3529;p109"/>
          <p:cNvGrpSpPr/>
          <p:nvPr/>
        </p:nvGrpSpPr>
        <p:grpSpPr>
          <a:xfrm>
            <a:off x="2289716" y="2008216"/>
            <a:ext cx="659404" cy="742683"/>
            <a:chOff x="3989800" y="2662725"/>
            <a:chExt cx="424600" cy="478225"/>
          </a:xfrm>
        </p:grpSpPr>
        <p:sp>
          <p:nvSpPr>
            <p:cNvPr id="3530" name="Google Shape;3530;p109"/>
            <p:cNvSpPr/>
            <p:nvPr/>
          </p:nvSpPr>
          <p:spPr>
            <a:xfrm>
              <a:off x="4141600" y="2790825"/>
              <a:ext cx="129125" cy="62825"/>
            </a:xfrm>
            <a:custGeom>
              <a:avLst/>
              <a:gdLst/>
              <a:ahLst/>
              <a:cxnLst/>
              <a:rect l="l" t="t" r="r" b="b"/>
              <a:pathLst>
                <a:path w="5165" h="2513" extrusionOk="0">
                  <a:moveTo>
                    <a:pt x="2978" y="1256"/>
                  </a:moveTo>
                  <a:cubicBezTo>
                    <a:pt x="2978" y="2094"/>
                    <a:pt x="3978" y="2513"/>
                    <a:pt x="4560" y="1908"/>
                  </a:cubicBezTo>
                  <a:cubicBezTo>
                    <a:pt x="5165" y="1326"/>
                    <a:pt x="4746" y="326"/>
                    <a:pt x="3909" y="326"/>
                  </a:cubicBezTo>
                  <a:cubicBezTo>
                    <a:pt x="3397" y="326"/>
                    <a:pt x="2978" y="745"/>
                    <a:pt x="2978" y="1256"/>
                  </a:cubicBezTo>
                  <a:close/>
                  <a:moveTo>
                    <a:pt x="931" y="2187"/>
                  </a:moveTo>
                  <a:cubicBezTo>
                    <a:pt x="1768" y="2187"/>
                    <a:pt x="2187" y="1187"/>
                    <a:pt x="1582" y="605"/>
                  </a:cubicBezTo>
                  <a:cubicBezTo>
                    <a:pt x="1001" y="0"/>
                    <a:pt x="0" y="419"/>
                    <a:pt x="0" y="1256"/>
                  </a:cubicBezTo>
                  <a:cubicBezTo>
                    <a:pt x="0" y="1768"/>
                    <a:pt x="419" y="2187"/>
                    <a:pt x="931" y="2187"/>
                  </a:cubicBezTo>
                  <a:close/>
                  <a:moveTo>
                    <a:pt x="931" y="2187"/>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09"/>
            <p:cNvSpPr/>
            <p:nvPr/>
          </p:nvSpPr>
          <p:spPr>
            <a:xfrm>
              <a:off x="4109600" y="2672750"/>
              <a:ext cx="184975" cy="269300"/>
            </a:xfrm>
            <a:custGeom>
              <a:avLst/>
              <a:gdLst/>
              <a:ahLst/>
              <a:cxnLst/>
              <a:rect l="l" t="t" r="r" b="b"/>
              <a:pathLst>
                <a:path w="7399" h="10772" extrusionOk="0">
                  <a:moveTo>
                    <a:pt x="2211" y="5049"/>
                  </a:moveTo>
                  <a:cubicBezTo>
                    <a:pt x="3048" y="5049"/>
                    <a:pt x="3467" y="6049"/>
                    <a:pt x="2862" y="6631"/>
                  </a:cubicBezTo>
                  <a:cubicBezTo>
                    <a:pt x="2281" y="7236"/>
                    <a:pt x="1280" y="6817"/>
                    <a:pt x="1280" y="5979"/>
                  </a:cubicBezTo>
                  <a:cubicBezTo>
                    <a:pt x="1280" y="5468"/>
                    <a:pt x="1699" y="5049"/>
                    <a:pt x="2211" y="5049"/>
                  </a:cubicBezTo>
                  <a:close/>
                  <a:moveTo>
                    <a:pt x="4258" y="5979"/>
                  </a:moveTo>
                  <a:cubicBezTo>
                    <a:pt x="4258" y="5142"/>
                    <a:pt x="5258" y="4723"/>
                    <a:pt x="5840" y="5328"/>
                  </a:cubicBezTo>
                  <a:cubicBezTo>
                    <a:pt x="6445" y="5910"/>
                    <a:pt x="6026" y="6910"/>
                    <a:pt x="5189" y="6910"/>
                  </a:cubicBezTo>
                  <a:cubicBezTo>
                    <a:pt x="4677" y="6910"/>
                    <a:pt x="4258" y="6491"/>
                    <a:pt x="4258" y="5979"/>
                  </a:cubicBezTo>
                  <a:close/>
                  <a:moveTo>
                    <a:pt x="7399" y="3583"/>
                  </a:moveTo>
                  <a:cubicBezTo>
                    <a:pt x="7329" y="1583"/>
                    <a:pt x="5700" y="1"/>
                    <a:pt x="3700" y="1"/>
                  </a:cubicBezTo>
                  <a:cubicBezTo>
                    <a:pt x="1699" y="1"/>
                    <a:pt x="71" y="1583"/>
                    <a:pt x="1" y="3583"/>
                  </a:cubicBezTo>
                  <a:lnTo>
                    <a:pt x="1" y="8445"/>
                  </a:lnTo>
                  <a:lnTo>
                    <a:pt x="2327" y="10772"/>
                  </a:lnTo>
                  <a:lnTo>
                    <a:pt x="5072" y="10772"/>
                  </a:lnTo>
                  <a:lnTo>
                    <a:pt x="7399" y="8445"/>
                  </a:lnTo>
                  <a:close/>
                  <a:moveTo>
                    <a:pt x="7399" y="358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09"/>
            <p:cNvSpPr/>
            <p:nvPr/>
          </p:nvSpPr>
          <p:spPr>
            <a:xfrm>
              <a:off x="4064250" y="2704150"/>
              <a:ext cx="275700" cy="100075"/>
            </a:xfrm>
            <a:custGeom>
              <a:avLst/>
              <a:gdLst/>
              <a:ahLst/>
              <a:cxnLst/>
              <a:rect l="l" t="t" r="r" b="b"/>
              <a:pathLst>
                <a:path w="11028" h="4003" extrusionOk="0">
                  <a:moveTo>
                    <a:pt x="1117" y="3444"/>
                  </a:moveTo>
                  <a:lnTo>
                    <a:pt x="1815" y="3444"/>
                  </a:lnTo>
                  <a:lnTo>
                    <a:pt x="1815" y="2327"/>
                  </a:lnTo>
                  <a:cubicBezTo>
                    <a:pt x="1815" y="1466"/>
                    <a:pt x="2117" y="652"/>
                    <a:pt x="2652" y="1"/>
                  </a:cubicBezTo>
                  <a:cubicBezTo>
                    <a:pt x="70" y="606"/>
                    <a:pt x="0" y="3002"/>
                    <a:pt x="559" y="4002"/>
                  </a:cubicBezTo>
                  <a:cubicBezTo>
                    <a:pt x="559" y="3700"/>
                    <a:pt x="791" y="3444"/>
                    <a:pt x="1117" y="3444"/>
                  </a:cubicBezTo>
                  <a:close/>
                  <a:moveTo>
                    <a:pt x="9911" y="3444"/>
                  </a:moveTo>
                  <a:lnTo>
                    <a:pt x="9213" y="3444"/>
                  </a:lnTo>
                  <a:lnTo>
                    <a:pt x="9213" y="2327"/>
                  </a:lnTo>
                  <a:cubicBezTo>
                    <a:pt x="9213" y="1466"/>
                    <a:pt x="8910" y="652"/>
                    <a:pt x="8375" y="1"/>
                  </a:cubicBezTo>
                  <a:cubicBezTo>
                    <a:pt x="10957" y="606"/>
                    <a:pt x="11027" y="3002"/>
                    <a:pt x="10469" y="4002"/>
                  </a:cubicBezTo>
                  <a:cubicBezTo>
                    <a:pt x="10469" y="3700"/>
                    <a:pt x="10213" y="3444"/>
                    <a:pt x="9911" y="3444"/>
                  </a:cubicBezTo>
                  <a:close/>
                  <a:moveTo>
                    <a:pt x="9911" y="3444"/>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09"/>
            <p:cNvSpPr/>
            <p:nvPr/>
          </p:nvSpPr>
          <p:spPr>
            <a:xfrm>
              <a:off x="4078200" y="2790225"/>
              <a:ext cx="31425" cy="71000"/>
            </a:xfrm>
            <a:custGeom>
              <a:avLst/>
              <a:gdLst/>
              <a:ahLst/>
              <a:cxnLst/>
              <a:rect l="l" t="t" r="r" b="b"/>
              <a:pathLst>
                <a:path w="1257" h="2840" extrusionOk="0">
                  <a:moveTo>
                    <a:pt x="559" y="2560"/>
                  </a:moveTo>
                  <a:lnTo>
                    <a:pt x="1257" y="2839"/>
                  </a:lnTo>
                  <a:lnTo>
                    <a:pt x="1257" y="1"/>
                  </a:lnTo>
                  <a:lnTo>
                    <a:pt x="559" y="1"/>
                  </a:lnTo>
                  <a:cubicBezTo>
                    <a:pt x="233" y="1"/>
                    <a:pt x="1" y="257"/>
                    <a:pt x="1" y="559"/>
                  </a:cubicBezTo>
                  <a:lnTo>
                    <a:pt x="1" y="2002"/>
                  </a:lnTo>
                  <a:cubicBezTo>
                    <a:pt x="1" y="2304"/>
                    <a:pt x="256" y="2444"/>
                    <a:pt x="559" y="2560"/>
                  </a:cubicBezTo>
                  <a:close/>
                  <a:moveTo>
                    <a:pt x="559" y="2560"/>
                  </a:moveTo>
                  <a:close/>
                </a:path>
              </a:pathLst>
            </a:custGeom>
            <a:solidFill>
              <a:srgbClr val="717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09"/>
            <p:cNvSpPr/>
            <p:nvPr/>
          </p:nvSpPr>
          <p:spPr>
            <a:xfrm>
              <a:off x="4141600" y="2915275"/>
              <a:ext cx="121000" cy="75050"/>
            </a:xfrm>
            <a:custGeom>
              <a:avLst/>
              <a:gdLst/>
              <a:ahLst/>
              <a:cxnLst/>
              <a:rect l="l" t="t" r="r" b="b"/>
              <a:pathLst>
                <a:path w="4840" h="3002" extrusionOk="0">
                  <a:moveTo>
                    <a:pt x="0" y="1885"/>
                  </a:moveTo>
                  <a:lnTo>
                    <a:pt x="2420" y="3002"/>
                  </a:lnTo>
                  <a:lnTo>
                    <a:pt x="4839" y="1885"/>
                  </a:lnTo>
                  <a:lnTo>
                    <a:pt x="4839" y="1"/>
                  </a:lnTo>
                  <a:lnTo>
                    <a:pt x="3792" y="1047"/>
                  </a:lnTo>
                  <a:lnTo>
                    <a:pt x="1047" y="1047"/>
                  </a:lnTo>
                  <a:lnTo>
                    <a:pt x="0" y="1"/>
                  </a:lnTo>
                  <a:close/>
                  <a:moveTo>
                    <a:pt x="0" y="1885"/>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09"/>
            <p:cNvSpPr/>
            <p:nvPr/>
          </p:nvSpPr>
          <p:spPr>
            <a:xfrm>
              <a:off x="4106125" y="2962375"/>
              <a:ext cx="191950" cy="68675"/>
            </a:xfrm>
            <a:custGeom>
              <a:avLst/>
              <a:gdLst/>
              <a:ahLst/>
              <a:cxnLst/>
              <a:rect l="l" t="t" r="r" b="b"/>
              <a:pathLst>
                <a:path w="7678" h="2747" extrusionOk="0">
                  <a:moveTo>
                    <a:pt x="1954" y="2746"/>
                  </a:moveTo>
                  <a:lnTo>
                    <a:pt x="3839" y="1118"/>
                  </a:lnTo>
                  <a:lnTo>
                    <a:pt x="5723" y="2746"/>
                  </a:lnTo>
                  <a:lnTo>
                    <a:pt x="7677" y="420"/>
                  </a:lnTo>
                  <a:lnTo>
                    <a:pt x="6258" y="1"/>
                  </a:lnTo>
                  <a:lnTo>
                    <a:pt x="3839" y="1118"/>
                  </a:lnTo>
                  <a:lnTo>
                    <a:pt x="1419" y="1"/>
                  </a:lnTo>
                  <a:lnTo>
                    <a:pt x="0" y="420"/>
                  </a:lnTo>
                  <a:close/>
                  <a:moveTo>
                    <a:pt x="1954" y="2746"/>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09"/>
            <p:cNvSpPr/>
            <p:nvPr/>
          </p:nvSpPr>
          <p:spPr>
            <a:xfrm>
              <a:off x="4167175" y="2990300"/>
              <a:ext cx="69825" cy="61675"/>
            </a:xfrm>
            <a:custGeom>
              <a:avLst/>
              <a:gdLst/>
              <a:ahLst/>
              <a:cxnLst/>
              <a:rect l="l" t="t" r="r" b="b"/>
              <a:pathLst>
                <a:path w="2793" h="2467" extrusionOk="0">
                  <a:moveTo>
                    <a:pt x="838" y="2467"/>
                  </a:moveTo>
                  <a:lnTo>
                    <a:pt x="1955" y="2467"/>
                  </a:lnTo>
                  <a:lnTo>
                    <a:pt x="2793" y="1210"/>
                  </a:lnTo>
                  <a:lnTo>
                    <a:pt x="1397" y="1"/>
                  </a:lnTo>
                  <a:lnTo>
                    <a:pt x="1" y="1210"/>
                  </a:lnTo>
                  <a:close/>
                  <a:moveTo>
                    <a:pt x="838" y="2467"/>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09"/>
            <p:cNvSpPr/>
            <p:nvPr/>
          </p:nvSpPr>
          <p:spPr>
            <a:xfrm>
              <a:off x="4106125" y="2972850"/>
              <a:ext cx="191950" cy="122750"/>
            </a:xfrm>
            <a:custGeom>
              <a:avLst/>
              <a:gdLst/>
              <a:ahLst/>
              <a:cxnLst/>
              <a:rect l="l" t="t" r="r" b="b"/>
              <a:pathLst>
                <a:path w="7678" h="4910" extrusionOk="0">
                  <a:moveTo>
                    <a:pt x="0" y="1"/>
                  </a:moveTo>
                  <a:cubicBezTo>
                    <a:pt x="0" y="2118"/>
                    <a:pt x="1001" y="4258"/>
                    <a:pt x="2745" y="4909"/>
                  </a:cubicBezTo>
                  <a:lnTo>
                    <a:pt x="3280" y="3165"/>
                  </a:lnTo>
                  <a:lnTo>
                    <a:pt x="2443" y="1908"/>
                  </a:lnTo>
                  <a:lnTo>
                    <a:pt x="1954" y="2327"/>
                  </a:lnTo>
                  <a:close/>
                  <a:moveTo>
                    <a:pt x="4932" y="4909"/>
                  </a:moveTo>
                  <a:cubicBezTo>
                    <a:pt x="6677" y="4258"/>
                    <a:pt x="7677" y="2118"/>
                    <a:pt x="7677" y="1"/>
                  </a:cubicBezTo>
                  <a:lnTo>
                    <a:pt x="5723" y="2327"/>
                  </a:lnTo>
                  <a:lnTo>
                    <a:pt x="5235" y="1908"/>
                  </a:lnTo>
                  <a:lnTo>
                    <a:pt x="4397" y="3165"/>
                  </a:lnTo>
                  <a:close/>
                  <a:moveTo>
                    <a:pt x="4932" y="4909"/>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09"/>
            <p:cNvSpPr/>
            <p:nvPr/>
          </p:nvSpPr>
          <p:spPr>
            <a:xfrm>
              <a:off x="3996775" y="2983325"/>
              <a:ext cx="410625" cy="150075"/>
            </a:xfrm>
            <a:custGeom>
              <a:avLst/>
              <a:gdLst/>
              <a:ahLst/>
              <a:cxnLst/>
              <a:rect l="l" t="t" r="r" b="b"/>
              <a:pathLst>
                <a:path w="16425" h="6003" extrusionOk="0">
                  <a:moveTo>
                    <a:pt x="1" y="6003"/>
                  </a:moveTo>
                  <a:lnTo>
                    <a:pt x="2955" y="6003"/>
                  </a:lnTo>
                  <a:lnTo>
                    <a:pt x="2955" y="0"/>
                  </a:lnTo>
                  <a:cubicBezTo>
                    <a:pt x="1396" y="442"/>
                    <a:pt x="1" y="1327"/>
                    <a:pt x="1" y="2932"/>
                  </a:cubicBezTo>
                  <a:close/>
                  <a:moveTo>
                    <a:pt x="13470" y="6003"/>
                  </a:moveTo>
                  <a:lnTo>
                    <a:pt x="16425" y="6003"/>
                  </a:lnTo>
                  <a:lnTo>
                    <a:pt x="16425" y="2955"/>
                  </a:lnTo>
                  <a:cubicBezTo>
                    <a:pt x="16425" y="1327"/>
                    <a:pt x="15029" y="466"/>
                    <a:pt x="13470" y="0"/>
                  </a:cubicBezTo>
                  <a:close/>
                  <a:moveTo>
                    <a:pt x="13470" y="60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09"/>
            <p:cNvSpPr/>
            <p:nvPr/>
          </p:nvSpPr>
          <p:spPr>
            <a:xfrm>
              <a:off x="4070650" y="2972850"/>
              <a:ext cx="262900" cy="160550"/>
            </a:xfrm>
            <a:custGeom>
              <a:avLst/>
              <a:gdLst/>
              <a:ahLst/>
              <a:cxnLst/>
              <a:rect l="l" t="t" r="r" b="b"/>
              <a:pathLst>
                <a:path w="10516" h="6422" extrusionOk="0">
                  <a:moveTo>
                    <a:pt x="0" y="6422"/>
                  </a:moveTo>
                  <a:lnTo>
                    <a:pt x="10515" y="6422"/>
                  </a:lnTo>
                  <a:lnTo>
                    <a:pt x="10515" y="419"/>
                  </a:lnTo>
                  <a:lnTo>
                    <a:pt x="9096" y="1"/>
                  </a:lnTo>
                  <a:cubicBezTo>
                    <a:pt x="9096" y="2257"/>
                    <a:pt x="7863" y="5095"/>
                    <a:pt x="5258" y="5095"/>
                  </a:cubicBezTo>
                  <a:cubicBezTo>
                    <a:pt x="2652" y="5095"/>
                    <a:pt x="1419" y="2257"/>
                    <a:pt x="1419" y="1"/>
                  </a:cubicBezTo>
                  <a:lnTo>
                    <a:pt x="0" y="419"/>
                  </a:lnTo>
                  <a:lnTo>
                    <a:pt x="0" y="6422"/>
                  </a:lnTo>
                  <a:close/>
                  <a:moveTo>
                    <a:pt x="0" y="6422"/>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09"/>
            <p:cNvSpPr/>
            <p:nvPr/>
          </p:nvSpPr>
          <p:spPr>
            <a:xfrm>
              <a:off x="4174750" y="3051950"/>
              <a:ext cx="54700" cy="50050"/>
            </a:xfrm>
            <a:custGeom>
              <a:avLst/>
              <a:gdLst/>
              <a:ahLst/>
              <a:cxnLst/>
              <a:rect l="l" t="t" r="r" b="b"/>
              <a:pathLst>
                <a:path w="2188" h="2002" extrusionOk="0">
                  <a:moveTo>
                    <a:pt x="0" y="1745"/>
                  </a:moveTo>
                  <a:cubicBezTo>
                    <a:pt x="698" y="2001"/>
                    <a:pt x="1489" y="2001"/>
                    <a:pt x="2187" y="1745"/>
                  </a:cubicBezTo>
                  <a:lnTo>
                    <a:pt x="1652" y="1"/>
                  </a:lnTo>
                  <a:lnTo>
                    <a:pt x="535" y="1"/>
                  </a:lnTo>
                  <a:close/>
                  <a:moveTo>
                    <a:pt x="0" y="1745"/>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09"/>
            <p:cNvSpPr/>
            <p:nvPr/>
          </p:nvSpPr>
          <p:spPr>
            <a:xfrm>
              <a:off x="4078200" y="2790225"/>
              <a:ext cx="247775" cy="71000"/>
            </a:xfrm>
            <a:custGeom>
              <a:avLst/>
              <a:gdLst/>
              <a:ahLst/>
              <a:cxnLst/>
              <a:rect l="l" t="t" r="r" b="b"/>
              <a:pathLst>
                <a:path w="9911" h="2840" extrusionOk="0">
                  <a:moveTo>
                    <a:pt x="9353" y="2560"/>
                  </a:moveTo>
                  <a:lnTo>
                    <a:pt x="8655" y="2839"/>
                  </a:lnTo>
                  <a:lnTo>
                    <a:pt x="8655" y="1"/>
                  </a:lnTo>
                  <a:lnTo>
                    <a:pt x="9353" y="1"/>
                  </a:lnTo>
                  <a:cubicBezTo>
                    <a:pt x="9655" y="1"/>
                    <a:pt x="9911" y="257"/>
                    <a:pt x="9911" y="559"/>
                  </a:cubicBezTo>
                  <a:lnTo>
                    <a:pt x="9911" y="2002"/>
                  </a:lnTo>
                  <a:cubicBezTo>
                    <a:pt x="9911" y="2304"/>
                    <a:pt x="9632" y="2444"/>
                    <a:pt x="9353" y="2560"/>
                  </a:cubicBezTo>
                  <a:close/>
                  <a:moveTo>
                    <a:pt x="559" y="2560"/>
                  </a:moveTo>
                  <a:lnTo>
                    <a:pt x="1257" y="2839"/>
                  </a:lnTo>
                  <a:lnTo>
                    <a:pt x="1257" y="1"/>
                  </a:lnTo>
                  <a:lnTo>
                    <a:pt x="559" y="1"/>
                  </a:lnTo>
                  <a:cubicBezTo>
                    <a:pt x="233" y="1"/>
                    <a:pt x="1" y="257"/>
                    <a:pt x="1" y="559"/>
                  </a:cubicBezTo>
                  <a:lnTo>
                    <a:pt x="1" y="2002"/>
                  </a:lnTo>
                  <a:cubicBezTo>
                    <a:pt x="1" y="2304"/>
                    <a:pt x="256" y="2444"/>
                    <a:pt x="559" y="2560"/>
                  </a:cubicBezTo>
                  <a:close/>
                  <a:moveTo>
                    <a:pt x="559" y="256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09"/>
            <p:cNvSpPr/>
            <p:nvPr/>
          </p:nvSpPr>
          <p:spPr>
            <a:xfrm>
              <a:off x="4064250" y="2704150"/>
              <a:ext cx="244275" cy="100075"/>
            </a:xfrm>
            <a:custGeom>
              <a:avLst/>
              <a:gdLst/>
              <a:ahLst/>
              <a:cxnLst/>
              <a:rect l="l" t="t" r="r" b="b"/>
              <a:pathLst>
                <a:path w="9771" h="4003" extrusionOk="0">
                  <a:moveTo>
                    <a:pt x="2652" y="1"/>
                  </a:moveTo>
                  <a:cubicBezTo>
                    <a:pt x="70" y="606"/>
                    <a:pt x="0" y="3002"/>
                    <a:pt x="559" y="4002"/>
                  </a:cubicBezTo>
                  <a:cubicBezTo>
                    <a:pt x="559" y="3793"/>
                    <a:pt x="675" y="3583"/>
                    <a:pt x="861" y="3514"/>
                  </a:cubicBezTo>
                  <a:cubicBezTo>
                    <a:pt x="605" y="2071"/>
                    <a:pt x="1326" y="629"/>
                    <a:pt x="2652" y="1"/>
                  </a:cubicBezTo>
                  <a:close/>
                  <a:moveTo>
                    <a:pt x="9771" y="3444"/>
                  </a:moveTo>
                  <a:lnTo>
                    <a:pt x="9213" y="3444"/>
                  </a:lnTo>
                  <a:lnTo>
                    <a:pt x="9213" y="2327"/>
                  </a:lnTo>
                  <a:cubicBezTo>
                    <a:pt x="9213" y="1466"/>
                    <a:pt x="8910" y="652"/>
                    <a:pt x="8375" y="1"/>
                  </a:cubicBezTo>
                  <a:cubicBezTo>
                    <a:pt x="8678" y="71"/>
                    <a:pt x="8957" y="164"/>
                    <a:pt x="9236" y="303"/>
                  </a:cubicBezTo>
                  <a:cubicBezTo>
                    <a:pt x="9585" y="931"/>
                    <a:pt x="9748" y="1629"/>
                    <a:pt x="9748" y="2327"/>
                  </a:cubicBezTo>
                  <a:close/>
                  <a:moveTo>
                    <a:pt x="9771" y="3444"/>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09"/>
            <p:cNvSpPr/>
            <p:nvPr/>
          </p:nvSpPr>
          <p:spPr>
            <a:xfrm>
              <a:off x="4078200" y="2790225"/>
              <a:ext cx="230325" cy="71000"/>
            </a:xfrm>
            <a:custGeom>
              <a:avLst/>
              <a:gdLst/>
              <a:ahLst/>
              <a:cxnLst/>
              <a:rect l="l" t="t" r="r" b="b"/>
              <a:pathLst>
                <a:path w="9213" h="2840" extrusionOk="0">
                  <a:moveTo>
                    <a:pt x="9213" y="2606"/>
                  </a:moveTo>
                  <a:lnTo>
                    <a:pt x="8655" y="2839"/>
                  </a:lnTo>
                  <a:lnTo>
                    <a:pt x="8655" y="1"/>
                  </a:lnTo>
                  <a:lnTo>
                    <a:pt x="9213" y="1"/>
                  </a:lnTo>
                  <a:close/>
                  <a:moveTo>
                    <a:pt x="722" y="2606"/>
                  </a:moveTo>
                  <a:cubicBezTo>
                    <a:pt x="605" y="2537"/>
                    <a:pt x="559" y="2397"/>
                    <a:pt x="559" y="2281"/>
                  </a:cubicBezTo>
                  <a:lnTo>
                    <a:pt x="559" y="559"/>
                  </a:lnTo>
                  <a:cubicBezTo>
                    <a:pt x="559" y="257"/>
                    <a:pt x="791" y="1"/>
                    <a:pt x="1117" y="1"/>
                  </a:cubicBezTo>
                  <a:lnTo>
                    <a:pt x="559" y="1"/>
                  </a:lnTo>
                  <a:cubicBezTo>
                    <a:pt x="233" y="1"/>
                    <a:pt x="1" y="257"/>
                    <a:pt x="1" y="559"/>
                  </a:cubicBezTo>
                  <a:lnTo>
                    <a:pt x="1" y="2002"/>
                  </a:lnTo>
                  <a:cubicBezTo>
                    <a:pt x="1" y="2374"/>
                    <a:pt x="419" y="2490"/>
                    <a:pt x="722" y="2606"/>
                  </a:cubicBezTo>
                  <a:close/>
                  <a:moveTo>
                    <a:pt x="722" y="2606"/>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09"/>
            <p:cNvSpPr/>
            <p:nvPr/>
          </p:nvSpPr>
          <p:spPr>
            <a:xfrm>
              <a:off x="4109600" y="2664600"/>
              <a:ext cx="102975" cy="276875"/>
            </a:xfrm>
            <a:custGeom>
              <a:avLst/>
              <a:gdLst/>
              <a:ahLst/>
              <a:cxnLst/>
              <a:rect l="l" t="t" r="r" b="b"/>
              <a:pathLst>
                <a:path w="4119" h="11075" extrusionOk="0">
                  <a:moveTo>
                    <a:pt x="4118" y="257"/>
                  </a:moveTo>
                  <a:cubicBezTo>
                    <a:pt x="1932" y="1"/>
                    <a:pt x="24" y="1699"/>
                    <a:pt x="1" y="3909"/>
                  </a:cubicBezTo>
                  <a:lnTo>
                    <a:pt x="1" y="8748"/>
                  </a:lnTo>
                  <a:lnTo>
                    <a:pt x="2327" y="11074"/>
                  </a:lnTo>
                  <a:lnTo>
                    <a:pt x="3188" y="11074"/>
                  </a:lnTo>
                  <a:lnTo>
                    <a:pt x="862" y="8748"/>
                  </a:lnTo>
                  <a:lnTo>
                    <a:pt x="862" y="3909"/>
                  </a:lnTo>
                  <a:cubicBezTo>
                    <a:pt x="862" y="2025"/>
                    <a:pt x="2257" y="466"/>
                    <a:pt x="4118" y="257"/>
                  </a:cubicBezTo>
                  <a:close/>
                  <a:moveTo>
                    <a:pt x="4118" y="257"/>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09"/>
            <p:cNvSpPr/>
            <p:nvPr/>
          </p:nvSpPr>
          <p:spPr>
            <a:xfrm>
              <a:off x="4141600" y="2795475"/>
              <a:ext cx="104700" cy="54100"/>
            </a:xfrm>
            <a:custGeom>
              <a:avLst/>
              <a:gdLst/>
              <a:ahLst/>
              <a:cxnLst/>
              <a:rect l="l" t="t" r="r" b="b"/>
              <a:pathLst>
                <a:path w="4188" h="2164" extrusionOk="0">
                  <a:moveTo>
                    <a:pt x="2978" y="1070"/>
                  </a:moveTo>
                  <a:cubicBezTo>
                    <a:pt x="2978" y="1699"/>
                    <a:pt x="3583" y="2141"/>
                    <a:pt x="4188" y="1954"/>
                  </a:cubicBezTo>
                  <a:cubicBezTo>
                    <a:pt x="3327" y="1699"/>
                    <a:pt x="3327" y="466"/>
                    <a:pt x="4188" y="186"/>
                  </a:cubicBezTo>
                  <a:cubicBezTo>
                    <a:pt x="3583" y="0"/>
                    <a:pt x="2978" y="442"/>
                    <a:pt x="2978" y="1070"/>
                  </a:cubicBezTo>
                  <a:close/>
                  <a:moveTo>
                    <a:pt x="1210" y="1954"/>
                  </a:moveTo>
                  <a:cubicBezTo>
                    <a:pt x="349" y="1699"/>
                    <a:pt x="349" y="466"/>
                    <a:pt x="1210" y="186"/>
                  </a:cubicBezTo>
                  <a:cubicBezTo>
                    <a:pt x="605" y="0"/>
                    <a:pt x="0" y="442"/>
                    <a:pt x="0" y="1070"/>
                  </a:cubicBezTo>
                  <a:cubicBezTo>
                    <a:pt x="0" y="1699"/>
                    <a:pt x="605" y="2164"/>
                    <a:pt x="1210" y="1954"/>
                  </a:cubicBezTo>
                  <a:close/>
                  <a:moveTo>
                    <a:pt x="1210" y="1954"/>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09"/>
            <p:cNvSpPr/>
            <p:nvPr/>
          </p:nvSpPr>
          <p:spPr>
            <a:xfrm>
              <a:off x="4141600" y="2915275"/>
              <a:ext cx="20950" cy="56450"/>
            </a:xfrm>
            <a:custGeom>
              <a:avLst/>
              <a:gdLst/>
              <a:ahLst/>
              <a:cxnLst/>
              <a:rect l="l" t="t" r="r" b="b"/>
              <a:pathLst>
                <a:path w="838" h="2258" extrusionOk="0">
                  <a:moveTo>
                    <a:pt x="0" y="1885"/>
                  </a:moveTo>
                  <a:lnTo>
                    <a:pt x="838" y="2257"/>
                  </a:lnTo>
                  <a:lnTo>
                    <a:pt x="838" y="838"/>
                  </a:lnTo>
                  <a:lnTo>
                    <a:pt x="0" y="1"/>
                  </a:lnTo>
                  <a:close/>
                  <a:moveTo>
                    <a:pt x="0" y="1885"/>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09"/>
            <p:cNvSpPr/>
            <p:nvPr/>
          </p:nvSpPr>
          <p:spPr>
            <a:xfrm>
              <a:off x="4070650" y="2979250"/>
              <a:ext cx="13975" cy="154150"/>
            </a:xfrm>
            <a:custGeom>
              <a:avLst/>
              <a:gdLst/>
              <a:ahLst/>
              <a:cxnLst/>
              <a:rect l="l" t="t" r="r" b="b"/>
              <a:pathLst>
                <a:path w="559" h="6166" extrusionOk="0">
                  <a:moveTo>
                    <a:pt x="0" y="6166"/>
                  </a:moveTo>
                  <a:lnTo>
                    <a:pt x="558" y="6166"/>
                  </a:lnTo>
                  <a:lnTo>
                    <a:pt x="558" y="1"/>
                  </a:lnTo>
                  <a:lnTo>
                    <a:pt x="0" y="163"/>
                  </a:lnTo>
                  <a:close/>
                  <a:moveTo>
                    <a:pt x="0" y="6166"/>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09"/>
            <p:cNvSpPr/>
            <p:nvPr/>
          </p:nvSpPr>
          <p:spPr>
            <a:xfrm>
              <a:off x="3996775" y="2983325"/>
              <a:ext cx="350725" cy="150075"/>
            </a:xfrm>
            <a:custGeom>
              <a:avLst/>
              <a:gdLst/>
              <a:ahLst/>
              <a:cxnLst/>
              <a:rect l="l" t="t" r="r" b="b"/>
              <a:pathLst>
                <a:path w="14029" h="6003" extrusionOk="0">
                  <a:moveTo>
                    <a:pt x="1" y="6003"/>
                  </a:moveTo>
                  <a:lnTo>
                    <a:pt x="838" y="6003"/>
                  </a:lnTo>
                  <a:lnTo>
                    <a:pt x="838" y="2955"/>
                  </a:lnTo>
                  <a:cubicBezTo>
                    <a:pt x="838" y="1629"/>
                    <a:pt x="1769" y="815"/>
                    <a:pt x="2955" y="303"/>
                  </a:cubicBezTo>
                  <a:lnTo>
                    <a:pt x="2955" y="24"/>
                  </a:lnTo>
                  <a:cubicBezTo>
                    <a:pt x="1396" y="466"/>
                    <a:pt x="1" y="1350"/>
                    <a:pt x="1" y="2955"/>
                  </a:cubicBezTo>
                  <a:close/>
                  <a:moveTo>
                    <a:pt x="13470" y="6003"/>
                  </a:moveTo>
                  <a:lnTo>
                    <a:pt x="14029" y="6003"/>
                  </a:lnTo>
                  <a:lnTo>
                    <a:pt x="14029" y="187"/>
                  </a:lnTo>
                  <a:cubicBezTo>
                    <a:pt x="13843" y="117"/>
                    <a:pt x="13656" y="70"/>
                    <a:pt x="13470" y="0"/>
                  </a:cubicBezTo>
                  <a:close/>
                  <a:moveTo>
                    <a:pt x="13470" y="6003"/>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09"/>
            <p:cNvSpPr/>
            <p:nvPr/>
          </p:nvSpPr>
          <p:spPr>
            <a:xfrm>
              <a:off x="4216050" y="2698350"/>
              <a:ext cx="170425" cy="386775"/>
            </a:xfrm>
            <a:custGeom>
              <a:avLst/>
              <a:gdLst/>
              <a:ahLst/>
              <a:cxnLst/>
              <a:rect l="l" t="t" r="r" b="b"/>
              <a:pathLst>
                <a:path w="6817" h="15471" extrusionOk="0">
                  <a:moveTo>
                    <a:pt x="0" y="0"/>
                  </a:moveTo>
                  <a:lnTo>
                    <a:pt x="0" y="559"/>
                  </a:lnTo>
                  <a:lnTo>
                    <a:pt x="558" y="559"/>
                  </a:lnTo>
                  <a:lnTo>
                    <a:pt x="558" y="0"/>
                  </a:lnTo>
                  <a:close/>
                  <a:moveTo>
                    <a:pt x="558" y="559"/>
                  </a:moveTo>
                  <a:lnTo>
                    <a:pt x="558" y="1117"/>
                  </a:lnTo>
                  <a:lnTo>
                    <a:pt x="1117" y="1117"/>
                  </a:lnTo>
                  <a:lnTo>
                    <a:pt x="1117" y="559"/>
                  </a:lnTo>
                  <a:close/>
                  <a:moveTo>
                    <a:pt x="6235" y="13772"/>
                  </a:moveTo>
                  <a:lnTo>
                    <a:pt x="6235" y="14331"/>
                  </a:lnTo>
                  <a:lnTo>
                    <a:pt x="6816" y="14331"/>
                  </a:lnTo>
                  <a:lnTo>
                    <a:pt x="6793" y="13772"/>
                  </a:lnTo>
                  <a:close/>
                  <a:moveTo>
                    <a:pt x="6235" y="14912"/>
                  </a:moveTo>
                  <a:lnTo>
                    <a:pt x="6235" y="15471"/>
                  </a:lnTo>
                  <a:lnTo>
                    <a:pt x="6816" y="15471"/>
                  </a:lnTo>
                  <a:lnTo>
                    <a:pt x="6793" y="1491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09"/>
            <p:cNvSpPr/>
            <p:nvPr/>
          </p:nvSpPr>
          <p:spPr>
            <a:xfrm>
              <a:off x="3989800" y="2662725"/>
              <a:ext cx="424600" cy="478225"/>
            </a:xfrm>
            <a:custGeom>
              <a:avLst/>
              <a:gdLst/>
              <a:ahLst/>
              <a:cxnLst/>
              <a:rect l="l" t="t" r="r" b="b"/>
              <a:pathLst>
                <a:path w="16984" h="19129" extrusionOk="0">
                  <a:moveTo>
                    <a:pt x="4956" y="2193"/>
                  </a:moveTo>
                  <a:lnTo>
                    <a:pt x="4956" y="2193"/>
                  </a:lnTo>
                  <a:cubicBezTo>
                    <a:pt x="4676" y="2751"/>
                    <a:pt x="4514" y="3356"/>
                    <a:pt x="4514" y="3984"/>
                  </a:cubicBezTo>
                  <a:lnTo>
                    <a:pt x="4514" y="4822"/>
                  </a:lnTo>
                  <a:lnTo>
                    <a:pt x="4095" y="4822"/>
                  </a:lnTo>
                  <a:cubicBezTo>
                    <a:pt x="3909" y="4822"/>
                    <a:pt x="3723" y="4892"/>
                    <a:pt x="3583" y="5008"/>
                  </a:cubicBezTo>
                  <a:cubicBezTo>
                    <a:pt x="3467" y="4450"/>
                    <a:pt x="3537" y="3891"/>
                    <a:pt x="3746" y="3403"/>
                  </a:cubicBezTo>
                  <a:cubicBezTo>
                    <a:pt x="4002" y="2868"/>
                    <a:pt x="4421" y="2426"/>
                    <a:pt x="4956" y="2193"/>
                  </a:cubicBezTo>
                  <a:close/>
                  <a:moveTo>
                    <a:pt x="12051" y="2239"/>
                  </a:moveTo>
                  <a:lnTo>
                    <a:pt x="12051" y="2239"/>
                  </a:lnTo>
                  <a:cubicBezTo>
                    <a:pt x="12586" y="2472"/>
                    <a:pt x="13005" y="2891"/>
                    <a:pt x="13261" y="3426"/>
                  </a:cubicBezTo>
                  <a:lnTo>
                    <a:pt x="13261" y="3403"/>
                  </a:lnTo>
                  <a:cubicBezTo>
                    <a:pt x="13470" y="3914"/>
                    <a:pt x="13517" y="4473"/>
                    <a:pt x="13424" y="5008"/>
                  </a:cubicBezTo>
                  <a:cubicBezTo>
                    <a:pt x="13261" y="4892"/>
                    <a:pt x="13098" y="4822"/>
                    <a:pt x="12912" y="4822"/>
                  </a:cubicBezTo>
                  <a:lnTo>
                    <a:pt x="12470" y="4822"/>
                  </a:lnTo>
                  <a:lnTo>
                    <a:pt x="12470" y="3984"/>
                  </a:lnTo>
                  <a:cubicBezTo>
                    <a:pt x="12470" y="3379"/>
                    <a:pt x="12330" y="2775"/>
                    <a:pt x="12051" y="2239"/>
                  </a:cubicBezTo>
                  <a:close/>
                  <a:moveTo>
                    <a:pt x="8515" y="588"/>
                  </a:moveTo>
                  <a:cubicBezTo>
                    <a:pt x="10376" y="588"/>
                    <a:pt x="11912" y="2100"/>
                    <a:pt x="11912" y="3984"/>
                  </a:cubicBezTo>
                  <a:lnTo>
                    <a:pt x="11912" y="4985"/>
                  </a:lnTo>
                  <a:lnTo>
                    <a:pt x="11074" y="5845"/>
                  </a:lnTo>
                  <a:cubicBezTo>
                    <a:pt x="10845" y="5387"/>
                    <a:pt x="10419" y="5171"/>
                    <a:pt x="9996" y="5171"/>
                  </a:cubicBezTo>
                  <a:cubicBezTo>
                    <a:pt x="9475" y="5171"/>
                    <a:pt x="8959" y="5498"/>
                    <a:pt x="8817" y="6101"/>
                  </a:cubicBezTo>
                  <a:lnTo>
                    <a:pt x="8189" y="6101"/>
                  </a:lnTo>
                  <a:cubicBezTo>
                    <a:pt x="8048" y="5498"/>
                    <a:pt x="7531" y="5171"/>
                    <a:pt x="7011" y="5171"/>
                  </a:cubicBezTo>
                  <a:cubicBezTo>
                    <a:pt x="6588" y="5171"/>
                    <a:pt x="6162" y="5387"/>
                    <a:pt x="5933" y="5845"/>
                  </a:cubicBezTo>
                  <a:lnTo>
                    <a:pt x="5095" y="4985"/>
                  </a:lnTo>
                  <a:lnTo>
                    <a:pt x="5095" y="3984"/>
                  </a:lnTo>
                  <a:cubicBezTo>
                    <a:pt x="5095" y="2100"/>
                    <a:pt x="6631" y="588"/>
                    <a:pt x="8492" y="588"/>
                  </a:cubicBezTo>
                  <a:close/>
                  <a:moveTo>
                    <a:pt x="7003" y="5752"/>
                  </a:moveTo>
                  <a:cubicBezTo>
                    <a:pt x="7375" y="5752"/>
                    <a:pt x="7654" y="6031"/>
                    <a:pt x="7654" y="6404"/>
                  </a:cubicBezTo>
                  <a:cubicBezTo>
                    <a:pt x="7654" y="6793"/>
                    <a:pt x="7342" y="7046"/>
                    <a:pt x="7017" y="7046"/>
                  </a:cubicBezTo>
                  <a:cubicBezTo>
                    <a:pt x="6856" y="7046"/>
                    <a:pt x="6692" y="6984"/>
                    <a:pt x="6561" y="6846"/>
                  </a:cubicBezTo>
                  <a:cubicBezTo>
                    <a:pt x="6142" y="6450"/>
                    <a:pt x="6421" y="5752"/>
                    <a:pt x="7003" y="5752"/>
                  </a:cubicBezTo>
                  <a:close/>
                  <a:moveTo>
                    <a:pt x="10004" y="5752"/>
                  </a:moveTo>
                  <a:cubicBezTo>
                    <a:pt x="10353" y="5752"/>
                    <a:pt x="10632" y="6031"/>
                    <a:pt x="10632" y="6380"/>
                  </a:cubicBezTo>
                  <a:lnTo>
                    <a:pt x="10655" y="6404"/>
                  </a:lnTo>
                  <a:cubicBezTo>
                    <a:pt x="10655" y="6793"/>
                    <a:pt x="10333" y="7046"/>
                    <a:pt x="10000" y="7046"/>
                  </a:cubicBezTo>
                  <a:cubicBezTo>
                    <a:pt x="9836" y="7046"/>
                    <a:pt x="9670" y="6984"/>
                    <a:pt x="9539" y="6846"/>
                  </a:cubicBezTo>
                  <a:cubicBezTo>
                    <a:pt x="9120" y="6450"/>
                    <a:pt x="9422" y="5752"/>
                    <a:pt x="10004" y="5752"/>
                  </a:cubicBezTo>
                  <a:close/>
                  <a:moveTo>
                    <a:pt x="4537" y="5380"/>
                  </a:moveTo>
                  <a:lnTo>
                    <a:pt x="4537" y="7520"/>
                  </a:lnTo>
                  <a:lnTo>
                    <a:pt x="4188" y="7404"/>
                  </a:lnTo>
                  <a:cubicBezTo>
                    <a:pt x="3862" y="7264"/>
                    <a:pt x="3816" y="7195"/>
                    <a:pt x="3816" y="7102"/>
                  </a:cubicBezTo>
                  <a:lnTo>
                    <a:pt x="3816" y="5683"/>
                  </a:lnTo>
                  <a:cubicBezTo>
                    <a:pt x="3816" y="5520"/>
                    <a:pt x="3932" y="5380"/>
                    <a:pt x="4095" y="5380"/>
                  </a:cubicBezTo>
                  <a:close/>
                  <a:moveTo>
                    <a:pt x="12912" y="5380"/>
                  </a:moveTo>
                  <a:cubicBezTo>
                    <a:pt x="13075" y="5380"/>
                    <a:pt x="13191" y="5496"/>
                    <a:pt x="13191" y="5659"/>
                  </a:cubicBezTo>
                  <a:lnTo>
                    <a:pt x="13191" y="7102"/>
                  </a:lnTo>
                  <a:cubicBezTo>
                    <a:pt x="13191" y="7195"/>
                    <a:pt x="13121" y="7264"/>
                    <a:pt x="12796" y="7381"/>
                  </a:cubicBezTo>
                  <a:lnTo>
                    <a:pt x="12470" y="7520"/>
                  </a:lnTo>
                  <a:lnTo>
                    <a:pt x="12470" y="5380"/>
                  </a:lnTo>
                  <a:close/>
                  <a:moveTo>
                    <a:pt x="11912" y="5776"/>
                  </a:moveTo>
                  <a:lnTo>
                    <a:pt x="11912" y="8707"/>
                  </a:lnTo>
                  <a:lnTo>
                    <a:pt x="9748" y="10870"/>
                  </a:lnTo>
                  <a:lnTo>
                    <a:pt x="7235" y="10870"/>
                  </a:lnTo>
                  <a:lnTo>
                    <a:pt x="5095" y="8707"/>
                  </a:lnTo>
                  <a:lnTo>
                    <a:pt x="5072" y="5776"/>
                  </a:lnTo>
                  <a:lnTo>
                    <a:pt x="5793" y="6497"/>
                  </a:lnTo>
                  <a:cubicBezTo>
                    <a:pt x="5867" y="7209"/>
                    <a:pt x="6440" y="7585"/>
                    <a:pt x="7013" y="7585"/>
                  </a:cubicBezTo>
                  <a:cubicBezTo>
                    <a:pt x="7525" y="7585"/>
                    <a:pt x="8036" y="7285"/>
                    <a:pt x="8189" y="6660"/>
                  </a:cubicBezTo>
                  <a:lnTo>
                    <a:pt x="8794" y="6660"/>
                  </a:lnTo>
                  <a:cubicBezTo>
                    <a:pt x="8948" y="7285"/>
                    <a:pt x="9459" y="7585"/>
                    <a:pt x="9970" y="7585"/>
                  </a:cubicBezTo>
                  <a:cubicBezTo>
                    <a:pt x="10543" y="7585"/>
                    <a:pt x="11117" y="7209"/>
                    <a:pt x="11190" y="6497"/>
                  </a:cubicBezTo>
                  <a:lnTo>
                    <a:pt x="11912" y="5776"/>
                  </a:lnTo>
                  <a:close/>
                  <a:moveTo>
                    <a:pt x="10632" y="10754"/>
                  </a:moveTo>
                  <a:lnTo>
                    <a:pt x="10632" y="11801"/>
                  </a:lnTo>
                  <a:lnTo>
                    <a:pt x="8492" y="12778"/>
                  </a:lnTo>
                  <a:lnTo>
                    <a:pt x="6351" y="11801"/>
                  </a:lnTo>
                  <a:lnTo>
                    <a:pt x="6351" y="10754"/>
                  </a:lnTo>
                  <a:lnTo>
                    <a:pt x="7003" y="11405"/>
                  </a:lnTo>
                  <a:lnTo>
                    <a:pt x="9981" y="11405"/>
                  </a:lnTo>
                  <a:lnTo>
                    <a:pt x="10632" y="10754"/>
                  </a:lnTo>
                  <a:close/>
                  <a:moveTo>
                    <a:pt x="6049" y="12289"/>
                  </a:moveTo>
                  <a:lnTo>
                    <a:pt x="7980" y="13173"/>
                  </a:lnTo>
                  <a:lnTo>
                    <a:pt x="6654" y="14337"/>
                  </a:lnTo>
                  <a:lnTo>
                    <a:pt x="5142" y="12545"/>
                  </a:lnTo>
                  <a:lnTo>
                    <a:pt x="6049" y="12289"/>
                  </a:lnTo>
                  <a:close/>
                  <a:moveTo>
                    <a:pt x="10934" y="12289"/>
                  </a:moveTo>
                  <a:lnTo>
                    <a:pt x="11842" y="12545"/>
                  </a:lnTo>
                  <a:lnTo>
                    <a:pt x="10330" y="14337"/>
                  </a:lnTo>
                  <a:lnTo>
                    <a:pt x="9004" y="13173"/>
                  </a:lnTo>
                  <a:lnTo>
                    <a:pt x="10934" y="12289"/>
                  </a:lnTo>
                  <a:close/>
                  <a:moveTo>
                    <a:pt x="8492" y="13476"/>
                  </a:moveTo>
                  <a:lnTo>
                    <a:pt x="9515" y="14360"/>
                  </a:lnTo>
                  <a:lnTo>
                    <a:pt x="8887" y="15290"/>
                  </a:lnTo>
                  <a:lnTo>
                    <a:pt x="8073" y="15290"/>
                  </a:lnTo>
                  <a:lnTo>
                    <a:pt x="7468" y="14360"/>
                  </a:lnTo>
                  <a:lnTo>
                    <a:pt x="8492" y="13476"/>
                  </a:lnTo>
                  <a:close/>
                  <a:moveTo>
                    <a:pt x="4979" y="13243"/>
                  </a:moveTo>
                  <a:lnTo>
                    <a:pt x="6584" y="15128"/>
                  </a:lnTo>
                  <a:lnTo>
                    <a:pt x="7049" y="14732"/>
                  </a:lnTo>
                  <a:lnTo>
                    <a:pt x="7631" y="15593"/>
                  </a:lnTo>
                  <a:lnTo>
                    <a:pt x="7212" y="16942"/>
                  </a:lnTo>
                  <a:cubicBezTo>
                    <a:pt x="6677" y="16663"/>
                    <a:pt x="6235" y="16244"/>
                    <a:pt x="5886" y="15756"/>
                  </a:cubicBezTo>
                  <a:cubicBezTo>
                    <a:pt x="5398" y="14988"/>
                    <a:pt x="5095" y="14127"/>
                    <a:pt x="4979" y="13243"/>
                  </a:cubicBezTo>
                  <a:close/>
                  <a:moveTo>
                    <a:pt x="8841" y="15849"/>
                  </a:moveTo>
                  <a:lnTo>
                    <a:pt x="9236" y="17128"/>
                  </a:lnTo>
                  <a:cubicBezTo>
                    <a:pt x="9004" y="17198"/>
                    <a:pt x="8748" y="17245"/>
                    <a:pt x="8492" y="17245"/>
                  </a:cubicBezTo>
                  <a:cubicBezTo>
                    <a:pt x="8236" y="17245"/>
                    <a:pt x="7980" y="17198"/>
                    <a:pt x="7747" y="17128"/>
                  </a:cubicBezTo>
                  <a:lnTo>
                    <a:pt x="8143" y="15849"/>
                  </a:lnTo>
                  <a:close/>
                  <a:moveTo>
                    <a:pt x="2955" y="13220"/>
                  </a:moveTo>
                  <a:lnTo>
                    <a:pt x="2955" y="18571"/>
                  </a:lnTo>
                  <a:lnTo>
                    <a:pt x="559" y="18571"/>
                  </a:lnTo>
                  <a:lnTo>
                    <a:pt x="559" y="15779"/>
                  </a:lnTo>
                  <a:cubicBezTo>
                    <a:pt x="559" y="14616"/>
                    <a:pt x="1373" y="13755"/>
                    <a:pt x="2955" y="13220"/>
                  </a:cubicBezTo>
                  <a:close/>
                  <a:moveTo>
                    <a:pt x="14029" y="13220"/>
                  </a:moveTo>
                  <a:cubicBezTo>
                    <a:pt x="15610" y="13755"/>
                    <a:pt x="16425" y="14616"/>
                    <a:pt x="16425" y="15779"/>
                  </a:cubicBezTo>
                  <a:lnTo>
                    <a:pt x="16425" y="18571"/>
                  </a:lnTo>
                  <a:lnTo>
                    <a:pt x="14029" y="18571"/>
                  </a:lnTo>
                  <a:lnTo>
                    <a:pt x="14029" y="13220"/>
                  </a:lnTo>
                  <a:close/>
                  <a:moveTo>
                    <a:pt x="8515" y="0"/>
                  </a:moveTo>
                  <a:cubicBezTo>
                    <a:pt x="7402" y="0"/>
                    <a:pt x="6288" y="466"/>
                    <a:pt x="5491" y="1402"/>
                  </a:cubicBezTo>
                  <a:cubicBezTo>
                    <a:pt x="4141" y="1751"/>
                    <a:pt x="3537" y="2542"/>
                    <a:pt x="3257" y="3147"/>
                  </a:cubicBezTo>
                  <a:cubicBezTo>
                    <a:pt x="2885" y="3961"/>
                    <a:pt x="2885" y="4892"/>
                    <a:pt x="3257" y="5706"/>
                  </a:cubicBezTo>
                  <a:lnTo>
                    <a:pt x="3257" y="7078"/>
                  </a:lnTo>
                  <a:cubicBezTo>
                    <a:pt x="3257" y="7613"/>
                    <a:pt x="3746" y="7800"/>
                    <a:pt x="3979" y="7893"/>
                  </a:cubicBezTo>
                  <a:lnTo>
                    <a:pt x="4537" y="8102"/>
                  </a:lnTo>
                  <a:lnTo>
                    <a:pt x="4537" y="8916"/>
                  </a:lnTo>
                  <a:lnTo>
                    <a:pt x="5793" y="10196"/>
                  </a:lnTo>
                  <a:lnTo>
                    <a:pt x="5793" y="11754"/>
                  </a:lnTo>
                  <a:lnTo>
                    <a:pt x="3164" y="12522"/>
                  </a:lnTo>
                  <a:cubicBezTo>
                    <a:pt x="1094" y="13127"/>
                    <a:pt x="0" y="14244"/>
                    <a:pt x="0" y="15756"/>
                  </a:cubicBezTo>
                  <a:lnTo>
                    <a:pt x="0" y="19082"/>
                  </a:lnTo>
                  <a:lnTo>
                    <a:pt x="8213" y="19082"/>
                  </a:lnTo>
                  <a:lnTo>
                    <a:pt x="8213" y="18524"/>
                  </a:lnTo>
                  <a:lnTo>
                    <a:pt x="3513" y="18524"/>
                  </a:lnTo>
                  <a:lnTo>
                    <a:pt x="3513" y="13011"/>
                  </a:lnTo>
                  <a:lnTo>
                    <a:pt x="4374" y="12755"/>
                  </a:lnTo>
                  <a:cubicBezTo>
                    <a:pt x="4421" y="13918"/>
                    <a:pt x="4793" y="15081"/>
                    <a:pt x="5421" y="16058"/>
                  </a:cubicBezTo>
                  <a:cubicBezTo>
                    <a:pt x="6096" y="17128"/>
                    <a:pt x="7235" y="17780"/>
                    <a:pt x="8492" y="17780"/>
                  </a:cubicBezTo>
                  <a:cubicBezTo>
                    <a:pt x="9585" y="17780"/>
                    <a:pt x="10632" y="17268"/>
                    <a:pt x="11307" y="16407"/>
                  </a:cubicBezTo>
                  <a:lnTo>
                    <a:pt x="10865" y="16035"/>
                  </a:lnTo>
                  <a:cubicBezTo>
                    <a:pt x="10562" y="16407"/>
                    <a:pt x="10190" y="16733"/>
                    <a:pt x="9771" y="16942"/>
                  </a:cubicBezTo>
                  <a:lnTo>
                    <a:pt x="9352" y="15616"/>
                  </a:lnTo>
                  <a:lnTo>
                    <a:pt x="9934" y="14755"/>
                  </a:lnTo>
                  <a:lnTo>
                    <a:pt x="10399" y="15151"/>
                  </a:lnTo>
                  <a:lnTo>
                    <a:pt x="12005" y="13243"/>
                  </a:lnTo>
                  <a:lnTo>
                    <a:pt x="12005" y="13243"/>
                  </a:lnTo>
                  <a:cubicBezTo>
                    <a:pt x="11912" y="14104"/>
                    <a:pt x="11632" y="14895"/>
                    <a:pt x="11190" y="15639"/>
                  </a:cubicBezTo>
                  <a:lnTo>
                    <a:pt x="11656" y="15919"/>
                  </a:lnTo>
                  <a:cubicBezTo>
                    <a:pt x="12237" y="14965"/>
                    <a:pt x="12563" y="13895"/>
                    <a:pt x="12609" y="12778"/>
                  </a:cubicBezTo>
                  <a:lnTo>
                    <a:pt x="13470" y="13034"/>
                  </a:lnTo>
                  <a:lnTo>
                    <a:pt x="13470" y="18571"/>
                  </a:lnTo>
                  <a:lnTo>
                    <a:pt x="8771" y="18571"/>
                  </a:lnTo>
                  <a:lnTo>
                    <a:pt x="8771" y="19129"/>
                  </a:lnTo>
                  <a:lnTo>
                    <a:pt x="16983" y="19129"/>
                  </a:lnTo>
                  <a:lnTo>
                    <a:pt x="16983" y="15779"/>
                  </a:lnTo>
                  <a:cubicBezTo>
                    <a:pt x="16983" y="14290"/>
                    <a:pt x="15890" y="13150"/>
                    <a:pt x="13819" y="12569"/>
                  </a:cubicBezTo>
                  <a:lnTo>
                    <a:pt x="13842" y="12545"/>
                  </a:lnTo>
                  <a:lnTo>
                    <a:pt x="11190" y="11778"/>
                  </a:lnTo>
                  <a:lnTo>
                    <a:pt x="11190" y="10219"/>
                  </a:lnTo>
                  <a:lnTo>
                    <a:pt x="12470" y="8939"/>
                  </a:lnTo>
                  <a:lnTo>
                    <a:pt x="12470" y="8125"/>
                  </a:lnTo>
                  <a:lnTo>
                    <a:pt x="13005" y="7916"/>
                  </a:lnTo>
                  <a:cubicBezTo>
                    <a:pt x="13238" y="7823"/>
                    <a:pt x="13749" y="7613"/>
                    <a:pt x="13749" y="7102"/>
                  </a:cubicBezTo>
                  <a:lnTo>
                    <a:pt x="13749" y="5729"/>
                  </a:lnTo>
                  <a:cubicBezTo>
                    <a:pt x="14122" y="4915"/>
                    <a:pt x="14122" y="3984"/>
                    <a:pt x="13773" y="3170"/>
                  </a:cubicBezTo>
                  <a:cubicBezTo>
                    <a:pt x="13493" y="2565"/>
                    <a:pt x="12889" y="1797"/>
                    <a:pt x="11563" y="1425"/>
                  </a:cubicBezTo>
                  <a:cubicBezTo>
                    <a:pt x="10767" y="477"/>
                    <a:pt x="9641" y="0"/>
                    <a:pt x="8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09"/>
            <p:cNvSpPr/>
            <p:nvPr/>
          </p:nvSpPr>
          <p:spPr>
            <a:xfrm>
              <a:off x="4153800" y="2866425"/>
              <a:ext cx="41325" cy="24450"/>
            </a:xfrm>
            <a:custGeom>
              <a:avLst/>
              <a:gdLst/>
              <a:ahLst/>
              <a:cxnLst/>
              <a:rect l="l" t="t" r="r" b="b"/>
              <a:pathLst>
                <a:path w="1653" h="978" extrusionOk="0">
                  <a:moveTo>
                    <a:pt x="722" y="0"/>
                  </a:moveTo>
                  <a:lnTo>
                    <a:pt x="1" y="536"/>
                  </a:lnTo>
                  <a:lnTo>
                    <a:pt x="350" y="978"/>
                  </a:lnTo>
                  <a:lnTo>
                    <a:pt x="908" y="559"/>
                  </a:lnTo>
                  <a:lnTo>
                    <a:pt x="1653" y="559"/>
                  </a:lnTo>
                  <a:lnTo>
                    <a:pt x="16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09"/>
            <p:cNvSpPr/>
            <p:nvPr/>
          </p:nvSpPr>
          <p:spPr>
            <a:xfrm>
              <a:off x="4209050" y="2866425"/>
              <a:ext cx="41325" cy="24450"/>
            </a:xfrm>
            <a:custGeom>
              <a:avLst/>
              <a:gdLst/>
              <a:ahLst/>
              <a:cxnLst/>
              <a:rect l="l" t="t" r="r" b="b"/>
              <a:pathLst>
                <a:path w="1653" h="978" extrusionOk="0">
                  <a:moveTo>
                    <a:pt x="1" y="0"/>
                  </a:moveTo>
                  <a:lnTo>
                    <a:pt x="1" y="559"/>
                  </a:lnTo>
                  <a:lnTo>
                    <a:pt x="745" y="559"/>
                  </a:lnTo>
                  <a:lnTo>
                    <a:pt x="1304" y="978"/>
                  </a:lnTo>
                  <a:lnTo>
                    <a:pt x="1653" y="536"/>
                  </a:lnTo>
                  <a:lnTo>
                    <a:pt x="9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09"/>
            <p:cNvSpPr/>
            <p:nvPr/>
          </p:nvSpPr>
          <p:spPr>
            <a:xfrm>
              <a:off x="4184625" y="2894350"/>
              <a:ext cx="34925" cy="13975"/>
            </a:xfrm>
            <a:custGeom>
              <a:avLst/>
              <a:gdLst/>
              <a:ahLst/>
              <a:cxnLst/>
              <a:rect l="l" t="t" r="r" b="b"/>
              <a:pathLst>
                <a:path w="1397" h="559" extrusionOk="0">
                  <a:moveTo>
                    <a:pt x="1" y="0"/>
                  </a:moveTo>
                  <a:lnTo>
                    <a:pt x="1" y="558"/>
                  </a:lnTo>
                  <a:lnTo>
                    <a:pt x="1397" y="558"/>
                  </a:lnTo>
                  <a:lnTo>
                    <a:pt x="13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4" name="Google Shape;3554;p109"/>
          <p:cNvGrpSpPr/>
          <p:nvPr/>
        </p:nvGrpSpPr>
        <p:grpSpPr>
          <a:xfrm>
            <a:off x="4218240" y="2008841"/>
            <a:ext cx="658472" cy="741558"/>
            <a:chOff x="4730175" y="1229250"/>
            <a:chExt cx="424000" cy="477500"/>
          </a:xfrm>
        </p:grpSpPr>
        <p:sp>
          <p:nvSpPr>
            <p:cNvPr id="3555" name="Google Shape;3555;p109"/>
            <p:cNvSpPr/>
            <p:nvPr/>
          </p:nvSpPr>
          <p:spPr>
            <a:xfrm>
              <a:off x="4849400" y="1236225"/>
              <a:ext cx="184400" cy="106450"/>
            </a:xfrm>
            <a:custGeom>
              <a:avLst/>
              <a:gdLst/>
              <a:ahLst/>
              <a:cxnLst/>
              <a:rect l="l" t="t" r="r" b="b"/>
              <a:pathLst>
                <a:path w="7376" h="4258" extrusionOk="0">
                  <a:moveTo>
                    <a:pt x="0" y="4257"/>
                  </a:moveTo>
                  <a:lnTo>
                    <a:pt x="2327" y="2978"/>
                  </a:lnTo>
                  <a:lnTo>
                    <a:pt x="7375" y="4257"/>
                  </a:lnTo>
                  <a:lnTo>
                    <a:pt x="7375" y="1675"/>
                  </a:lnTo>
                  <a:cubicBezTo>
                    <a:pt x="7375" y="745"/>
                    <a:pt x="6631" y="0"/>
                    <a:pt x="5700" y="0"/>
                  </a:cubicBezTo>
                  <a:lnTo>
                    <a:pt x="1675" y="0"/>
                  </a:lnTo>
                  <a:cubicBezTo>
                    <a:pt x="1210" y="0"/>
                    <a:pt x="838" y="372"/>
                    <a:pt x="838" y="838"/>
                  </a:cubicBezTo>
                  <a:cubicBezTo>
                    <a:pt x="373" y="814"/>
                    <a:pt x="0" y="1187"/>
                    <a:pt x="0" y="1652"/>
                  </a:cubicBezTo>
                  <a:close/>
                  <a:moveTo>
                    <a:pt x="0" y="4257"/>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09"/>
            <p:cNvSpPr/>
            <p:nvPr/>
          </p:nvSpPr>
          <p:spPr>
            <a:xfrm>
              <a:off x="4849400" y="1310650"/>
              <a:ext cx="184975" cy="196625"/>
            </a:xfrm>
            <a:custGeom>
              <a:avLst/>
              <a:gdLst/>
              <a:ahLst/>
              <a:cxnLst/>
              <a:rect l="l" t="t" r="r" b="b"/>
              <a:pathLst>
                <a:path w="7399" h="7865" extrusionOk="0">
                  <a:moveTo>
                    <a:pt x="2327" y="7864"/>
                  </a:moveTo>
                  <a:lnTo>
                    <a:pt x="5072" y="7864"/>
                  </a:lnTo>
                  <a:lnTo>
                    <a:pt x="7398" y="5538"/>
                  </a:lnTo>
                  <a:lnTo>
                    <a:pt x="7398" y="3514"/>
                  </a:lnTo>
                  <a:cubicBezTo>
                    <a:pt x="7398" y="4119"/>
                    <a:pt x="6886" y="4630"/>
                    <a:pt x="6282" y="4630"/>
                  </a:cubicBezTo>
                  <a:lnTo>
                    <a:pt x="5374" y="4630"/>
                  </a:lnTo>
                  <a:cubicBezTo>
                    <a:pt x="4769" y="4630"/>
                    <a:pt x="4258" y="4119"/>
                    <a:pt x="4258" y="3514"/>
                  </a:cubicBezTo>
                  <a:lnTo>
                    <a:pt x="4258" y="2397"/>
                  </a:lnTo>
                  <a:lnTo>
                    <a:pt x="7375" y="2397"/>
                  </a:lnTo>
                  <a:lnTo>
                    <a:pt x="7375" y="1280"/>
                  </a:lnTo>
                  <a:lnTo>
                    <a:pt x="2327" y="1"/>
                  </a:lnTo>
                  <a:lnTo>
                    <a:pt x="0" y="1280"/>
                  </a:lnTo>
                  <a:lnTo>
                    <a:pt x="0" y="2397"/>
                  </a:lnTo>
                  <a:lnTo>
                    <a:pt x="3141" y="2397"/>
                  </a:lnTo>
                  <a:lnTo>
                    <a:pt x="3141" y="3514"/>
                  </a:lnTo>
                  <a:cubicBezTo>
                    <a:pt x="3141" y="4142"/>
                    <a:pt x="2629" y="4630"/>
                    <a:pt x="2024" y="4630"/>
                  </a:cubicBezTo>
                  <a:lnTo>
                    <a:pt x="1117" y="4630"/>
                  </a:lnTo>
                  <a:cubicBezTo>
                    <a:pt x="512" y="4630"/>
                    <a:pt x="0" y="4142"/>
                    <a:pt x="0" y="3514"/>
                  </a:cubicBezTo>
                  <a:lnTo>
                    <a:pt x="0" y="5561"/>
                  </a:lnTo>
                  <a:close/>
                  <a:moveTo>
                    <a:pt x="2327" y="7864"/>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09"/>
            <p:cNvSpPr/>
            <p:nvPr/>
          </p:nvSpPr>
          <p:spPr>
            <a:xfrm>
              <a:off x="4849400" y="1370575"/>
              <a:ext cx="184975" cy="55850"/>
            </a:xfrm>
            <a:custGeom>
              <a:avLst/>
              <a:gdLst/>
              <a:ahLst/>
              <a:cxnLst/>
              <a:rect l="l" t="t" r="r" b="b"/>
              <a:pathLst>
                <a:path w="7399" h="2234" extrusionOk="0">
                  <a:moveTo>
                    <a:pt x="4258" y="1117"/>
                  </a:moveTo>
                  <a:cubicBezTo>
                    <a:pt x="4258" y="1722"/>
                    <a:pt x="4746" y="2233"/>
                    <a:pt x="5374" y="2233"/>
                  </a:cubicBezTo>
                  <a:lnTo>
                    <a:pt x="6258" y="2233"/>
                  </a:lnTo>
                  <a:cubicBezTo>
                    <a:pt x="6886" y="2233"/>
                    <a:pt x="7375" y="1722"/>
                    <a:pt x="7398" y="1117"/>
                  </a:cubicBezTo>
                  <a:lnTo>
                    <a:pt x="7398" y="0"/>
                  </a:lnTo>
                  <a:lnTo>
                    <a:pt x="4258" y="0"/>
                  </a:lnTo>
                  <a:close/>
                  <a:moveTo>
                    <a:pt x="1117" y="2233"/>
                  </a:moveTo>
                  <a:lnTo>
                    <a:pt x="2024" y="2233"/>
                  </a:lnTo>
                  <a:cubicBezTo>
                    <a:pt x="2629" y="2233"/>
                    <a:pt x="3141" y="1722"/>
                    <a:pt x="3141" y="1117"/>
                  </a:cubicBezTo>
                  <a:lnTo>
                    <a:pt x="3141" y="0"/>
                  </a:lnTo>
                  <a:lnTo>
                    <a:pt x="0" y="0"/>
                  </a:lnTo>
                  <a:lnTo>
                    <a:pt x="0" y="1117"/>
                  </a:lnTo>
                  <a:cubicBezTo>
                    <a:pt x="0" y="1745"/>
                    <a:pt x="512" y="2233"/>
                    <a:pt x="1117" y="2233"/>
                  </a:cubicBezTo>
                  <a:close/>
                  <a:moveTo>
                    <a:pt x="1117" y="223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09"/>
            <p:cNvSpPr/>
            <p:nvPr/>
          </p:nvSpPr>
          <p:spPr>
            <a:xfrm>
              <a:off x="4817400" y="1356600"/>
              <a:ext cx="248375" cy="70975"/>
            </a:xfrm>
            <a:custGeom>
              <a:avLst/>
              <a:gdLst/>
              <a:ahLst/>
              <a:cxnLst/>
              <a:rect l="l" t="t" r="r" b="b"/>
              <a:pathLst>
                <a:path w="9935" h="2839" extrusionOk="0">
                  <a:moveTo>
                    <a:pt x="8655" y="2816"/>
                  </a:moveTo>
                  <a:lnTo>
                    <a:pt x="9376" y="2537"/>
                  </a:lnTo>
                  <a:cubicBezTo>
                    <a:pt x="9655" y="2420"/>
                    <a:pt x="9935" y="2281"/>
                    <a:pt x="9935" y="1978"/>
                  </a:cubicBezTo>
                  <a:lnTo>
                    <a:pt x="9935" y="559"/>
                  </a:lnTo>
                  <a:cubicBezTo>
                    <a:pt x="9935" y="257"/>
                    <a:pt x="9679" y="1"/>
                    <a:pt x="9376" y="1"/>
                  </a:cubicBezTo>
                  <a:lnTo>
                    <a:pt x="8655" y="1"/>
                  </a:lnTo>
                  <a:close/>
                  <a:moveTo>
                    <a:pt x="1" y="1978"/>
                  </a:moveTo>
                  <a:cubicBezTo>
                    <a:pt x="1" y="2281"/>
                    <a:pt x="280" y="2420"/>
                    <a:pt x="559" y="2537"/>
                  </a:cubicBezTo>
                  <a:lnTo>
                    <a:pt x="1280" y="2839"/>
                  </a:lnTo>
                  <a:lnTo>
                    <a:pt x="1280" y="1"/>
                  </a:lnTo>
                  <a:lnTo>
                    <a:pt x="559" y="1"/>
                  </a:lnTo>
                  <a:cubicBezTo>
                    <a:pt x="257" y="1"/>
                    <a:pt x="1" y="257"/>
                    <a:pt x="1" y="559"/>
                  </a:cubicBezTo>
                  <a:close/>
                  <a:moveTo>
                    <a:pt x="1" y="1978"/>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09"/>
            <p:cNvSpPr/>
            <p:nvPr/>
          </p:nvSpPr>
          <p:spPr>
            <a:xfrm>
              <a:off x="4880800" y="1481075"/>
              <a:ext cx="121000" cy="75050"/>
            </a:xfrm>
            <a:custGeom>
              <a:avLst/>
              <a:gdLst/>
              <a:ahLst/>
              <a:cxnLst/>
              <a:rect l="l" t="t" r="r" b="b"/>
              <a:pathLst>
                <a:path w="4840" h="3002" extrusionOk="0">
                  <a:moveTo>
                    <a:pt x="1" y="1885"/>
                  </a:moveTo>
                  <a:lnTo>
                    <a:pt x="2420" y="3001"/>
                  </a:lnTo>
                  <a:lnTo>
                    <a:pt x="4840" y="1885"/>
                  </a:lnTo>
                  <a:lnTo>
                    <a:pt x="4840" y="0"/>
                  </a:lnTo>
                  <a:lnTo>
                    <a:pt x="3793" y="1047"/>
                  </a:lnTo>
                  <a:lnTo>
                    <a:pt x="1048" y="1047"/>
                  </a:lnTo>
                  <a:lnTo>
                    <a:pt x="1" y="0"/>
                  </a:lnTo>
                  <a:close/>
                  <a:moveTo>
                    <a:pt x="1" y="1885"/>
                  </a:move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09"/>
            <p:cNvSpPr/>
            <p:nvPr/>
          </p:nvSpPr>
          <p:spPr>
            <a:xfrm>
              <a:off x="4845325" y="1528175"/>
              <a:ext cx="96575" cy="68650"/>
            </a:xfrm>
            <a:custGeom>
              <a:avLst/>
              <a:gdLst/>
              <a:ahLst/>
              <a:cxnLst/>
              <a:rect l="l" t="t" r="r" b="b"/>
              <a:pathLst>
                <a:path w="3863" h="2746" extrusionOk="0">
                  <a:moveTo>
                    <a:pt x="1978" y="2746"/>
                  </a:moveTo>
                  <a:lnTo>
                    <a:pt x="3862" y="1117"/>
                  </a:lnTo>
                  <a:lnTo>
                    <a:pt x="1420" y="1"/>
                  </a:lnTo>
                  <a:lnTo>
                    <a:pt x="1" y="419"/>
                  </a:lnTo>
                  <a:close/>
                  <a:moveTo>
                    <a:pt x="1978" y="2746"/>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09"/>
            <p:cNvSpPr/>
            <p:nvPr/>
          </p:nvSpPr>
          <p:spPr>
            <a:xfrm>
              <a:off x="4941875" y="1528750"/>
              <a:ext cx="95975" cy="68650"/>
            </a:xfrm>
            <a:custGeom>
              <a:avLst/>
              <a:gdLst/>
              <a:ahLst/>
              <a:cxnLst/>
              <a:rect l="l" t="t" r="r" b="b"/>
              <a:pathLst>
                <a:path w="3839" h="2746" extrusionOk="0">
                  <a:moveTo>
                    <a:pt x="0" y="1094"/>
                  </a:moveTo>
                  <a:lnTo>
                    <a:pt x="1885" y="2746"/>
                  </a:lnTo>
                  <a:lnTo>
                    <a:pt x="3839" y="420"/>
                  </a:lnTo>
                  <a:lnTo>
                    <a:pt x="2420" y="1"/>
                  </a:lnTo>
                  <a:close/>
                  <a:moveTo>
                    <a:pt x="0" y="1094"/>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09"/>
            <p:cNvSpPr/>
            <p:nvPr/>
          </p:nvSpPr>
          <p:spPr>
            <a:xfrm>
              <a:off x="4810425" y="1538650"/>
              <a:ext cx="262900" cy="161125"/>
            </a:xfrm>
            <a:custGeom>
              <a:avLst/>
              <a:gdLst/>
              <a:ahLst/>
              <a:cxnLst/>
              <a:rect l="l" t="t" r="r" b="b"/>
              <a:pathLst>
                <a:path w="10516" h="6445" extrusionOk="0">
                  <a:moveTo>
                    <a:pt x="1" y="140"/>
                  </a:moveTo>
                  <a:lnTo>
                    <a:pt x="5258" y="6444"/>
                  </a:lnTo>
                  <a:lnTo>
                    <a:pt x="10516" y="140"/>
                  </a:lnTo>
                  <a:lnTo>
                    <a:pt x="9097" y="0"/>
                  </a:lnTo>
                  <a:lnTo>
                    <a:pt x="7119" y="2327"/>
                  </a:lnTo>
                  <a:lnTo>
                    <a:pt x="5258" y="698"/>
                  </a:lnTo>
                  <a:lnTo>
                    <a:pt x="3374" y="2327"/>
                  </a:lnTo>
                  <a:lnTo>
                    <a:pt x="1420" y="0"/>
                  </a:lnTo>
                  <a:close/>
                  <a:moveTo>
                    <a:pt x="1" y="140"/>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09"/>
            <p:cNvSpPr/>
            <p:nvPr/>
          </p:nvSpPr>
          <p:spPr>
            <a:xfrm>
              <a:off x="4736575" y="1542125"/>
              <a:ext cx="410625" cy="157650"/>
            </a:xfrm>
            <a:custGeom>
              <a:avLst/>
              <a:gdLst/>
              <a:ahLst/>
              <a:cxnLst/>
              <a:rect l="l" t="t" r="r" b="b"/>
              <a:pathLst>
                <a:path w="16425" h="6306" extrusionOk="0">
                  <a:moveTo>
                    <a:pt x="8212" y="6305"/>
                  </a:moveTo>
                  <a:lnTo>
                    <a:pt x="2955" y="1"/>
                  </a:lnTo>
                  <a:cubicBezTo>
                    <a:pt x="1326" y="164"/>
                    <a:pt x="0" y="1327"/>
                    <a:pt x="0" y="2955"/>
                  </a:cubicBezTo>
                  <a:lnTo>
                    <a:pt x="0" y="6305"/>
                  </a:lnTo>
                  <a:lnTo>
                    <a:pt x="16424" y="6305"/>
                  </a:lnTo>
                  <a:lnTo>
                    <a:pt x="16424" y="2955"/>
                  </a:lnTo>
                  <a:cubicBezTo>
                    <a:pt x="16424" y="1327"/>
                    <a:pt x="15075" y="164"/>
                    <a:pt x="13470" y="1"/>
                  </a:cubicBezTo>
                  <a:close/>
                  <a:moveTo>
                    <a:pt x="8212" y="6305"/>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09"/>
            <p:cNvSpPr/>
            <p:nvPr/>
          </p:nvSpPr>
          <p:spPr>
            <a:xfrm>
              <a:off x="4849400" y="1235625"/>
              <a:ext cx="56425" cy="107050"/>
            </a:xfrm>
            <a:custGeom>
              <a:avLst/>
              <a:gdLst/>
              <a:ahLst/>
              <a:cxnLst/>
              <a:rect l="l" t="t" r="r" b="b"/>
              <a:pathLst>
                <a:path w="2257" h="4282" extrusionOk="0">
                  <a:moveTo>
                    <a:pt x="0" y="4281"/>
                  </a:moveTo>
                  <a:lnTo>
                    <a:pt x="838" y="3816"/>
                  </a:lnTo>
                  <a:lnTo>
                    <a:pt x="838" y="1699"/>
                  </a:lnTo>
                  <a:cubicBezTo>
                    <a:pt x="838" y="1490"/>
                    <a:pt x="908" y="1280"/>
                    <a:pt x="1047" y="1141"/>
                  </a:cubicBezTo>
                  <a:lnTo>
                    <a:pt x="1396" y="1141"/>
                  </a:lnTo>
                  <a:lnTo>
                    <a:pt x="1396" y="838"/>
                  </a:lnTo>
                  <a:cubicBezTo>
                    <a:pt x="1396" y="373"/>
                    <a:pt x="1792" y="1"/>
                    <a:pt x="2257" y="24"/>
                  </a:cubicBezTo>
                  <a:lnTo>
                    <a:pt x="1699" y="24"/>
                  </a:lnTo>
                  <a:cubicBezTo>
                    <a:pt x="1233" y="1"/>
                    <a:pt x="838" y="373"/>
                    <a:pt x="838" y="838"/>
                  </a:cubicBezTo>
                  <a:cubicBezTo>
                    <a:pt x="373" y="838"/>
                    <a:pt x="0" y="1211"/>
                    <a:pt x="0" y="1676"/>
                  </a:cubicBezTo>
                  <a:close/>
                  <a:moveTo>
                    <a:pt x="0" y="4281"/>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09"/>
            <p:cNvSpPr/>
            <p:nvPr/>
          </p:nvSpPr>
          <p:spPr>
            <a:xfrm>
              <a:off x="4849400" y="1331025"/>
              <a:ext cx="79125" cy="176250"/>
            </a:xfrm>
            <a:custGeom>
              <a:avLst/>
              <a:gdLst/>
              <a:ahLst/>
              <a:cxnLst/>
              <a:rect l="l" t="t" r="r" b="b"/>
              <a:pathLst>
                <a:path w="3165" h="7050" extrusionOk="0">
                  <a:moveTo>
                    <a:pt x="2327" y="7049"/>
                  </a:moveTo>
                  <a:lnTo>
                    <a:pt x="3164" y="7049"/>
                  </a:lnTo>
                  <a:lnTo>
                    <a:pt x="838" y="4723"/>
                  </a:lnTo>
                  <a:lnTo>
                    <a:pt x="838" y="3769"/>
                  </a:lnTo>
                  <a:cubicBezTo>
                    <a:pt x="349" y="3629"/>
                    <a:pt x="0" y="3187"/>
                    <a:pt x="0" y="2675"/>
                  </a:cubicBezTo>
                  <a:lnTo>
                    <a:pt x="0" y="4723"/>
                  </a:lnTo>
                  <a:close/>
                  <a:moveTo>
                    <a:pt x="838" y="0"/>
                  </a:moveTo>
                  <a:lnTo>
                    <a:pt x="0" y="465"/>
                  </a:lnTo>
                  <a:lnTo>
                    <a:pt x="0" y="1582"/>
                  </a:lnTo>
                  <a:lnTo>
                    <a:pt x="838" y="1582"/>
                  </a:lnTo>
                  <a:close/>
                  <a:moveTo>
                    <a:pt x="838" y="0"/>
                  </a:move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09"/>
            <p:cNvSpPr/>
            <p:nvPr/>
          </p:nvSpPr>
          <p:spPr>
            <a:xfrm>
              <a:off x="4880800" y="1481075"/>
              <a:ext cx="21550" cy="57025"/>
            </a:xfrm>
            <a:custGeom>
              <a:avLst/>
              <a:gdLst/>
              <a:ahLst/>
              <a:cxnLst/>
              <a:rect l="l" t="t" r="r" b="b"/>
              <a:pathLst>
                <a:path w="862" h="2281" extrusionOk="0">
                  <a:moveTo>
                    <a:pt x="1" y="1885"/>
                  </a:moveTo>
                  <a:lnTo>
                    <a:pt x="861" y="2280"/>
                  </a:lnTo>
                  <a:lnTo>
                    <a:pt x="861" y="838"/>
                  </a:lnTo>
                  <a:lnTo>
                    <a:pt x="1" y="0"/>
                  </a:lnTo>
                  <a:close/>
                  <a:moveTo>
                    <a:pt x="1" y="1885"/>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09"/>
            <p:cNvSpPr/>
            <p:nvPr/>
          </p:nvSpPr>
          <p:spPr>
            <a:xfrm>
              <a:off x="4817400" y="1356025"/>
              <a:ext cx="230925" cy="70975"/>
            </a:xfrm>
            <a:custGeom>
              <a:avLst/>
              <a:gdLst/>
              <a:ahLst/>
              <a:cxnLst/>
              <a:rect l="l" t="t" r="r" b="b"/>
              <a:pathLst>
                <a:path w="9237" h="2839" extrusionOk="0">
                  <a:moveTo>
                    <a:pt x="8655" y="2839"/>
                  </a:moveTo>
                  <a:lnTo>
                    <a:pt x="9237" y="2606"/>
                  </a:lnTo>
                  <a:lnTo>
                    <a:pt x="9237" y="0"/>
                  </a:lnTo>
                  <a:lnTo>
                    <a:pt x="8655" y="0"/>
                  </a:lnTo>
                  <a:close/>
                  <a:moveTo>
                    <a:pt x="1" y="2001"/>
                  </a:moveTo>
                  <a:cubicBezTo>
                    <a:pt x="1" y="2304"/>
                    <a:pt x="280" y="2443"/>
                    <a:pt x="559" y="2560"/>
                  </a:cubicBezTo>
                  <a:lnTo>
                    <a:pt x="559" y="582"/>
                  </a:lnTo>
                  <a:cubicBezTo>
                    <a:pt x="559" y="280"/>
                    <a:pt x="815" y="24"/>
                    <a:pt x="1118" y="24"/>
                  </a:cubicBezTo>
                  <a:lnTo>
                    <a:pt x="559" y="24"/>
                  </a:lnTo>
                  <a:cubicBezTo>
                    <a:pt x="257" y="24"/>
                    <a:pt x="1" y="280"/>
                    <a:pt x="1" y="582"/>
                  </a:cubicBezTo>
                  <a:close/>
                  <a:moveTo>
                    <a:pt x="1" y="2001"/>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09"/>
            <p:cNvSpPr/>
            <p:nvPr/>
          </p:nvSpPr>
          <p:spPr>
            <a:xfrm>
              <a:off x="4736575" y="1549125"/>
              <a:ext cx="46550" cy="150650"/>
            </a:xfrm>
            <a:custGeom>
              <a:avLst/>
              <a:gdLst/>
              <a:ahLst/>
              <a:cxnLst/>
              <a:rect l="l" t="t" r="r" b="b"/>
              <a:pathLst>
                <a:path w="1862" h="6026" extrusionOk="0">
                  <a:moveTo>
                    <a:pt x="1861" y="0"/>
                  </a:moveTo>
                  <a:cubicBezTo>
                    <a:pt x="745" y="419"/>
                    <a:pt x="23" y="1489"/>
                    <a:pt x="0" y="2675"/>
                  </a:cubicBezTo>
                  <a:lnTo>
                    <a:pt x="0" y="6025"/>
                  </a:lnTo>
                  <a:lnTo>
                    <a:pt x="838" y="6025"/>
                  </a:lnTo>
                  <a:lnTo>
                    <a:pt x="838" y="2675"/>
                  </a:lnTo>
                  <a:cubicBezTo>
                    <a:pt x="838" y="1675"/>
                    <a:pt x="1117" y="651"/>
                    <a:pt x="1861" y="0"/>
                  </a:cubicBezTo>
                  <a:close/>
                  <a:moveTo>
                    <a:pt x="1861" y="0"/>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09"/>
            <p:cNvSpPr/>
            <p:nvPr/>
          </p:nvSpPr>
          <p:spPr>
            <a:xfrm>
              <a:off x="4849400" y="1370575"/>
              <a:ext cx="155300" cy="55850"/>
            </a:xfrm>
            <a:custGeom>
              <a:avLst/>
              <a:gdLst/>
              <a:ahLst/>
              <a:cxnLst/>
              <a:rect l="l" t="t" r="r" b="b"/>
              <a:pathLst>
                <a:path w="6212" h="2234" extrusionOk="0">
                  <a:moveTo>
                    <a:pt x="4258" y="1117"/>
                  </a:moveTo>
                  <a:cubicBezTo>
                    <a:pt x="4258" y="1722"/>
                    <a:pt x="4746" y="2233"/>
                    <a:pt x="5374" y="2233"/>
                  </a:cubicBezTo>
                  <a:lnTo>
                    <a:pt x="6212" y="2233"/>
                  </a:lnTo>
                  <a:cubicBezTo>
                    <a:pt x="5584" y="2233"/>
                    <a:pt x="5095" y="1722"/>
                    <a:pt x="5095" y="1117"/>
                  </a:cubicBezTo>
                  <a:lnTo>
                    <a:pt x="5095" y="0"/>
                  </a:lnTo>
                  <a:lnTo>
                    <a:pt x="4258" y="0"/>
                  </a:lnTo>
                  <a:close/>
                  <a:moveTo>
                    <a:pt x="1117" y="2233"/>
                  </a:moveTo>
                  <a:lnTo>
                    <a:pt x="1978" y="2233"/>
                  </a:lnTo>
                  <a:cubicBezTo>
                    <a:pt x="1350" y="2233"/>
                    <a:pt x="838" y="1722"/>
                    <a:pt x="838" y="1117"/>
                  </a:cubicBezTo>
                  <a:lnTo>
                    <a:pt x="838" y="0"/>
                  </a:lnTo>
                  <a:lnTo>
                    <a:pt x="0" y="0"/>
                  </a:lnTo>
                  <a:lnTo>
                    <a:pt x="0" y="1117"/>
                  </a:lnTo>
                  <a:cubicBezTo>
                    <a:pt x="0" y="1745"/>
                    <a:pt x="512" y="2233"/>
                    <a:pt x="1117" y="2233"/>
                  </a:cubicBezTo>
                  <a:close/>
                  <a:moveTo>
                    <a:pt x="1117" y="2233"/>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09"/>
            <p:cNvSpPr/>
            <p:nvPr/>
          </p:nvSpPr>
          <p:spPr>
            <a:xfrm>
              <a:off x="4845325" y="1528175"/>
              <a:ext cx="192525" cy="68650"/>
            </a:xfrm>
            <a:custGeom>
              <a:avLst/>
              <a:gdLst/>
              <a:ahLst/>
              <a:cxnLst/>
              <a:rect l="l" t="t" r="r" b="b"/>
              <a:pathLst>
                <a:path w="7701" h="2746" extrusionOk="0">
                  <a:moveTo>
                    <a:pt x="1978" y="2746"/>
                  </a:moveTo>
                  <a:lnTo>
                    <a:pt x="3862" y="1117"/>
                  </a:lnTo>
                  <a:lnTo>
                    <a:pt x="5747" y="2746"/>
                  </a:lnTo>
                  <a:lnTo>
                    <a:pt x="7701" y="419"/>
                  </a:lnTo>
                  <a:lnTo>
                    <a:pt x="6282" y="24"/>
                  </a:lnTo>
                  <a:lnTo>
                    <a:pt x="3862" y="1140"/>
                  </a:lnTo>
                  <a:lnTo>
                    <a:pt x="1420" y="1"/>
                  </a:lnTo>
                  <a:lnTo>
                    <a:pt x="1" y="419"/>
                  </a:lnTo>
                  <a:close/>
                  <a:moveTo>
                    <a:pt x="1978" y="2746"/>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09"/>
            <p:cNvSpPr/>
            <p:nvPr/>
          </p:nvSpPr>
          <p:spPr>
            <a:xfrm>
              <a:off x="4957000" y="1257150"/>
              <a:ext cx="169250" cy="386800"/>
            </a:xfrm>
            <a:custGeom>
              <a:avLst/>
              <a:gdLst/>
              <a:ahLst/>
              <a:cxnLst/>
              <a:rect l="l" t="t" r="r" b="b"/>
              <a:pathLst>
                <a:path w="6770" h="15472" extrusionOk="0">
                  <a:moveTo>
                    <a:pt x="0" y="1"/>
                  </a:moveTo>
                  <a:lnTo>
                    <a:pt x="0" y="559"/>
                  </a:lnTo>
                  <a:lnTo>
                    <a:pt x="559" y="559"/>
                  </a:lnTo>
                  <a:lnTo>
                    <a:pt x="559" y="1"/>
                  </a:lnTo>
                  <a:close/>
                  <a:moveTo>
                    <a:pt x="1117" y="1"/>
                  </a:moveTo>
                  <a:lnTo>
                    <a:pt x="1117" y="559"/>
                  </a:lnTo>
                  <a:lnTo>
                    <a:pt x="1675" y="559"/>
                  </a:lnTo>
                  <a:lnTo>
                    <a:pt x="1675" y="1"/>
                  </a:lnTo>
                  <a:close/>
                  <a:moveTo>
                    <a:pt x="5211" y="12330"/>
                  </a:moveTo>
                  <a:lnTo>
                    <a:pt x="5072" y="12866"/>
                  </a:lnTo>
                  <a:cubicBezTo>
                    <a:pt x="5723" y="13052"/>
                    <a:pt x="6188" y="13656"/>
                    <a:pt x="6212" y="14354"/>
                  </a:cubicBezTo>
                  <a:lnTo>
                    <a:pt x="6770" y="14354"/>
                  </a:lnTo>
                  <a:cubicBezTo>
                    <a:pt x="6747" y="13401"/>
                    <a:pt x="6119" y="12586"/>
                    <a:pt x="5211" y="12330"/>
                  </a:cubicBezTo>
                  <a:close/>
                  <a:moveTo>
                    <a:pt x="6212" y="14913"/>
                  </a:moveTo>
                  <a:lnTo>
                    <a:pt x="6212" y="15471"/>
                  </a:lnTo>
                  <a:lnTo>
                    <a:pt x="6770" y="15471"/>
                  </a:lnTo>
                  <a:lnTo>
                    <a:pt x="6770" y="1491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09"/>
            <p:cNvSpPr/>
            <p:nvPr/>
          </p:nvSpPr>
          <p:spPr>
            <a:xfrm>
              <a:off x="4730175" y="1229250"/>
              <a:ext cx="424000" cy="477500"/>
            </a:xfrm>
            <a:custGeom>
              <a:avLst/>
              <a:gdLst/>
              <a:ahLst/>
              <a:cxnLst/>
              <a:rect l="l" t="t" r="r" b="b"/>
              <a:pathLst>
                <a:path w="16960" h="19100" extrusionOk="0">
                  <a:moveTo>
                    <a:pt x="7142" y="3536"/>
                  </a:moveTo>
                  <a:lnTo>
                    <a:pt x="11865" y="4746"/>
                  </a:lnTo>
                  <a:lnTo>
                    <a:pt x="11865" y="5351"/>
                  </a:lnTo>
                  <a:lnTo>
                    <a:pt x="5049" y="5351"/>
                  </a:lnTo>
                  <a:lnTo>
                    <a:pt x="5049" y="4699"/>
                  </a:lnTo>
                  <a:lnTo>
                    <a:pt x="7142" y="3536"/>
                  </a:lnTo>
                  <a:close/>
                  <a:moveTo>
                    <a:pt x="4513" y="5351"/>
                  </a:moveTo>
                  <a:lnTo>
                    <a:pt x="4513" y="7491"/>
                  </a:lnTo>
                  <a:lnTo>
                    <a:pt x="4165" y="7398"/>
                  </a:lnTo>
                  <a:cubicBezTo>
                    <a:pt x="3839" y="7282"/>
                    <a:pt x="3792" y="7189"/>
                    <a:pt x="3792" y="7095"/>
                  </a:cubicBezTo>
                  <a:lnTo>
                    <a:pt x="3792" y="5653"/>
                  </a:lnTo>
                  <a:cubicBezTo>
                    <a:pt x="3792" y="5490"/>
                    <a:pt x="3909" y="5351"/>
                    <a:pt x="4071" y="5351"/>
                  </a:cubicBezTo>
                  <a:close/>
                  <a:moveTo>
                    <a:pt x="12865" y="5351"/>
                  </a:moveTo>
                  <a:cubicBezTo>
                    <a:pt x="13028" y="5351"/>
                    <a:pt x="13168" y="5490"/>
                    <a:pt x="13168" y="5653"/>
                  </a:cubicBezTo>
                  <a:lnTo>
                    <a:pt x="13168" y="7072"/>
                  </a:lnTo>
                  <a:cubicBezTo>
                    <a:pt x="13168" y="7189"/>
                    <a:pt x="13098" y="7258"/>
                    <a:pt x="12772" y="7375"/>
                  </a:cubicBezTo>
                  <a:lnTo>
                    <a:pt x="12446" y="7514"/>
                  </a:lnTo>
                  <a:lnTo>
                    <a:pt x="12446" y="5351"/>
                  </a:lnTo>
                  <a:close/>
                  <a:moveTo>
                    <a:pt x="11865" y="5932"/>
                  </a:moveTo>
                  <a:lnTo>
                    <a:pt x="11888" y="6770"/>
                  </a:lnTo>
                  <a:cubicBezTo>
                    <a:pt x="11888" y="7235"/>
                    <a:pt x="11493" y="7607"/>
                    <a:pt x="11027" y="7607"/>
                  </a:cubicBezTo>
                  <a:lnTo>
                    <a:pt x="10143" y="7607"/>
                  </a:lnTo>
                  <a:cubicBezTo>
                    <a:pt x="9678" y="7607"/>
                    <a:pt x="9306" y="7235"/>
                    <a:pt x="9306" y="6770"/>
                  </a:cubicBezTo>
                  <a:lnTo>
                    <a:pt x="9306" y="5932"/>
                  </a:lnTo>
                  <a:close/>
                  <a:moveTo>
                    <a:pt x="7631" y="5932"/>
                  </a:moveTo>
                  <a:lnTo>
                    <a:pt x="7631" y="6793"/>
                  </a:lnTo>
                  <a:cubicBezTo>
                    <a:pt x="7631" y="7235"/>
                    <a:pt x="7259" y="7631"/>
                    <a:pt x="6793" y="7631"/>
                  </a:cubicBezTo>
                  <a:lnTo>
                    <a:pt x="5886" y="7631"/>
                  </a:lnTo>
                  <a:cubicBezTo>
                    <a:pt x="5421" y="7631"/>
                    <a:pt x="5049" y="7235"/>
                    <a:pt x="5049" y="6793"/>
                  </a:cubicBezTo>
                  <a:lnTo>
                    <a:pt x="5049" y="5932"/>
                  </a:lnTo>
                  <a:close/>
                  <a:moveTo>
                    <a:pt x="8748" y="5932"/>
                  </a:moveTo>
                  <a:lnTo>
                    <a:pt x="8748" y="6793"/>
                  </a:lnTo>
                  <a:cubicBezTo>
                    <a:pt x="8748" y="7561"/>
                    <a:pt x="9376" y="8189"/>
                    <a:pt x="10143" y="8189"/>
                  </a:cubicBezTo>
                  <a:lnTo>
                    <a:pt x="11027" y="8189"/>
                  </a:lnTo>
                  <a:cubicBezTo>
                    <a:pt x="11330" y="8189"/>
                    <a:pt x="11632" y="8073"/>
                    <a:pt x="11865" y="7886"/>
                  </a:cubicBezTo>
                  <a:lnTo>
                    <a:pt x="11865" y="8701"/>
                  </a:lnTo>
                  <a:lnTo>
                    <a:pt x="9725" y="10841"/>
                  </a:lnTo>
                  <a:lnTo>
                    <a:pt x="7189" y="10841"/>
                  </a:lnTo>
                  <a:lnTo>
                    <a:pt x="5049" y="8701"/>
                  </a:lnTo>
                  <a:lnTo>
                    <a:pt x="5049" y="7910"/>
                  </a:lnTo>
                  <a:cubicBezTo>
                    <a:pt x="5304" y="8096"/>
                    <a:pt x="5584" y="8189"/>
                    <a:pt x="5886" y="8189"/>
                  </a:cubicBezTo>
                  <a:lnTo>
                    <a:pt x="6793" y="8189"/>
                  </a:lnTo>
                  <a:cubicBezTo>
                    <a:pt x="7561" y="8189"/>
                    <a:pt x="8189" y="7561"/>
                    <a:pt x="8189" y="6793"/>
                  </a:cubicBezTo>
                  <a:lnTo>
                    <a:pt x="8189" y="5932"/>
                  </a:lnTo>
                  <a:close/>
                  <a:moveTo>
                    <a:pt x="10609" y="10771"/>
                  </a:moveTo>
                  <a:lnTo>
                    <a:pt x="10609" y="11795"/>
                  </a:lnTo>
                  <a:lnTo>
                    <a:pt x="8468" y="12795"/>
                  </a:lnTo>
                  <a:lnTo>
                    <a:pt x="6328" y="11795"/>
                  </a:lnTo>
                  <a:lnTo>
                    <a:pt x="6328" y="10771"/>
                  </a:lnTo>
                  <a:lnTo>
                    <a:pt x="6979" y="11423"/>
                  </a:lnTo>
                  <a:lnTo>
                    <a:pt x="9957" y="11423"/>
                  </a:lnTo>
                  <a:lnTo>
                    <a:pt x="10609" y="10771"/>
                  </a:lnTo>
                  <a:close/>
                  <a:moveTo>
                    <a:pt x="6026" y="12260"/>
                  </a:moveTo>
                  <a:lnTo>
                    <a:pt x="7957" y="13144"/>
                  </a:lnTo>
                  <a:lnTo>
                    <a:pt x="6630" y="14307"/>
                  </a:lnTo>
                  <a:lnTo>
                    <a:pt x="5118" y="12516"/>
                  </a:lnTo>
                  <a:lnTo>
                    <a:pt x="6026" y="12260"/>
                  </a:lnTo>
                  <a:close/>
                  <a:moveTo>
                    <a:pt x="10911" y="12260"/>
                  </a:moveTo>
                  <a:lnTo>
                    <a:pt x="11818" y="12539"/>
                  </a:lnTo>
                  <a:lnTo>
                    <a:pt x="10306" y="14330"/>
                  </a:lnTo>
                  <a:lnTo>
                    <a:pt x="8980" y="13167"/>
                  </a:lnTo>
                  <a:lnTo>
                    <a:pt x="10911" y="12260"/>
                  </a:lnTo>
                  <a:close/>
                  <a:moveTo>
                    <a:pt x="12423" y="12679"/>
                  </a:moveTo>
                  <a:lnTo>
                    <a:pt x="13168" y="12749"/>
                  </a:lnTo>
                  <a:lnTo>
                    <a:pt x="8468" y="18378"/>
                  </a:lnTo>
                  <a:lnTo>
                    <a:pt x="3769" y="12749"/>
                  </a:lnTo>
                  <a:lnTo>
                    <a:pt x="4513" y="12679"/>
                  </a:lnTo>
                  <a:lnTo>
                    <a:pt x="6561" y="15121"/>
                  </a:lnTo>
                  <a:lnTo>
                    <a:pt x="8468" y="13446"/>
                  </a:lnTo>
                  <a:lnTo>
                    <a:pt x="10376" y="15121"/>
                  </a:lnTo>
                  <a:lnTo>
                    <a:pt x="12423" y="12679"/>
                  </a:lnTo>
                  <a:close/>
                  <a:moveTo>
                    <a:pt x="3094" y="12818"/>
                  </a:moveTo>
                  <a:lnTo>
                    <a:pt x="7863" y="18541"/>
                  </a:lnTo>
                  <a:lnTo>
                    <a:pt x="3536" y="18541"/>
                  </a:lnTo>
                  <a:lnTo>
                    <a:pt x="3536" y="16168"/>
                  </a:lnTo>
                  <a:lnTo>
                    <a:pt x="2978" y="16168"/>
                  </a:lnTo>
                  <a:lnTo>
                    <a:pt x="2978" y="18541"/>
                  </a:lnTo>
                  <a:lnTo>
                    <a:pt x="559" y="18541"/>
                  </a:lnTo>
                  <a:lnTo>
                    <a:pt x="559" y="15470"/>
                  </a:lnTo>
                  <a:cubicBezTo>
                    <a:pt x="559" y="14121"/>
                    <a:pt x="1606" y="13028"/>
                    <a:pt x="3094" y="12818"/>
                  </a:cubicBezTo>
                  <a:close/>
                  <a:moveTo>
                    <a:pt x="6444" y="0"/>
                  </a:moveTo>
                  <a:cubicBezTo>
                    <a:pt x="5933" y="0"/>
                    <a:pt x="5467" y="349"/>
                    <a:pt x="5374" y="861"/>
                  </a:cubicBezTo>
                  <a:cubicBezTo>
                    <a:pt x="4862" y="977"/>
                    <a:pt x="4490" y="1419"/>
                    <a:pt x="4490" y="1954"/>
                  </a:cubicBezTo>
                  <a:lnTo>
                    <a:pt x="4490" y="2512"/>
                  </a:lnTo>
                  <a:lnTo>
                    <a:pt x="5049" y="2512"/>
                  </a:lnTo>
                  <a:lnTo>
                    <a:pt x="5049" y="1954"/>
                  </a:lnTo>
                  <a:cubicBezTo>
                    <a:pt x="5049" y="1628"/>
                    <a:pt x="5304" y="1396"/>
                    <a:pt x="5607" y="1396"/>
                  </a:cubicBezTo>
                  <a:lnTo>
                    <a:pt x="5909" y="1396"/>
                  </a:lnTo>
                  <a:lnTo>
                    <a:pt x="5909" y="1093"/>
                  </a:lnTo>
                  <a:cubicBezTo>
                    <a:pt x="5887" y="804"/>
                    <a:pt x="6121" y="557"/>
                    <a:pt x="6406" y="557"/>
                  </a:cubicBezTo>
                  <a:cubicBezTo>
                    <a:pt x="6419" y="557"/>
                    <a:pt x="6432" y="557"/>
                    <a:pt x="6444" y="558"/>
                  </a:cubicBezTo>
                  <a:lnTo>
                    <a:pt x="10469" y="558"/>
                  </a:lnTo>
                  <a:cubicBezTo>
                    <a:pt x="11260" y="558"/>
                    <a:pt x="11865" y="1186"/>
                    <a:pt x="11865" y="1954"/>
                  </a:cubicBezTo>
                  <a:lnTo>
                    <a:pt x="11865" y="4164"/>
                  </a:lnTo>
                  <a:lnTo>
                    <a:pt x="7073" y="2954"/>
                  </a:lnTo>
                  <a:lnTo>
                    <a:pt x="5049" y="4048"/>
                  </a:lnTo>
                  <a:lnTo>
                    <a:pt x="5049" y="3048"/>
                  </a:lnTo>
                  <a:lnTo>
                    <a:pt x="4490" y="3048"/>
                  </a:lnTo>
                  <a:lnTo>
                    <a:pt x="4490" y="4792"/>
                  </a:lnTo>
                  <a:lnTo>
                    <a:pt x="4048" y="4792"/>
                  </a:lnTo>
                  <a:cubicBezTo>
                    <a:pt x="3583" y="4792"/>
                    <a:pt x="3211" y="5165"/>
                    <a:pt x="3211" y="5630"/>
                  </a:cubicBezTo>
                  <a:lnTo>
                    <a:pt x="3211" y="7072"/>
                  </a:lnTo>
                  <a:cubicBezTo>
                    <a:pt x="3211" y="7607"/>
                    <a:pt x="3699" y="7793"/>
                    <a:pt x="3955" y="7886"/>
                  </a:cubicBezTo>
                  <a:lnTo>
                    <a:pt x="4490" y="8096"/>
                  </a:lnTo>
                  <a:lnTo>
                    <a:pt x="4490" y="8910"/>
                  </a:lnTo>
                  <a:lnTo>
                    <a:pt x="5746" y="10190"/>
                  </a:lnTo>
                  <a:lnTo>
                    <a:pt x="5746" y="11748"/>
                  </a:lnTo>
                  <a:lnTo>
                    <a:pt x="4583" y="12097"/>
                  </a:lnTo>
                  <a:lnTo>
                    <a:pt x="3187" y="12237"/>
                  </a:lnTo>
                  <a:cubicBezTo>
                    <a:pt x="1326" y="12423"/>
                    <a:pt x="0" y="13772"/>
                    <a:pt x="0" y="15470"/>
                  </a:cubicBezTo>
                  <a:lnTo>
                    <a:pt x="0" y="19100"/>
                  </a:lnTo>
                  <a:lnTo>
                    <a:pt x="15005" y="19100"/>
                  </a:lnTo>
                  <a:lnTo>
                    <a:pt x="15005" y="18541"/>
                  </a:lnTo>
                  <a:lnTo>
                    <a:pt x="13982" y="18541"/>
                  </a:lnTo>
                  <a:lnTo>
                    <a:pt x="13982" y="16168"/>
                  </a:lnTo>
                  <a:lnTo>
                    <a:pt x="13424" y="16168"/>
                  </a:lnTo>
                  <a:lnTo>
                    <a:pt x="13424" y="18541"/>
                  </a:lnTo>
                  <a:lnTo>
                    <a:pt x="9073" y="18541"/>
                  </a:lnTo>
                  <a:lnTo>
                    <a:pt x="13842" y="12818"/>
                  </a:lnTo>
                  <a:cubicBezTo>
                    <a:pt x="15331" y="13028"/>
                    <a:pt x="16401" y="14121"/>
                    <a:pt x="16401" y="15470"/>
                  </a:cubicBezTo>
                  <a:lnTo>
                    <a:pt x="16401" y="18541"/>
                  </a:lnTo>
                  <a:lnTo>
                    <a:pt x="15541" y="18541"/>
                  </a:lnTo>
                  <a:lnTo>
                    <a:pt x="15541" y="19100"/>
                  </a:lnTo>
                  <a:lnTo>
                    <a:pt x="16960" y="19100"/>
                  </a:lnTo>
                  <a:lnTo>
                    <a:pt x="16960" y="15470"/>
                  </a:lnTo>
                  <a:cubicBezTo>
                    <a:pt x="16960" y="13795"/>
                    <a:pt x="15610" y="12423"/>
                    <a:pt x="13749" y="12237"/>
                  </a:cubicBezTo>
                  <a:lnTo>
                    <a:pt x="12353" y="12120"/>
                  </a:lnTo>
                  <a:lnTo>
                    <a:pt x="11167" y="11748"/>
                  </a:lnTo>
                  <a:lnTo>
                    <a:pt x="11167" y="10190"/>
                  </a:lnTo>
                  <a:lnTo>
                    <a:pt x="12446" y="8933"/>
                  </a:lnTo>
                  <a:lnTo>
                    <a:pt x="12446" y="8119"/>
                  </a:lnTo>
                  <a:lnTo>
                    <a:pt x="12982" y="7910"/>
                  </a:lnTo>
                  <a:cubicBezTo>
                    <a:pt x="13214" y="7817"/>
                    <a:pt x="13703" y="7607"/>
                    <a:pt x="13703" y="7072"/>
                  </a:cubicBezTo>
                  <a:lnTo>
                    <a:pt x="13703" y="5653"/>
                  </a:lnTo>
                  <a:cubicBezTo>
                    <a:pt x="13703" y="5188"/>
                    <a:pt x="13330" y="4816"/>
                    <a:pt x="12865" y="4816"/>
                  </a:cubicBezTo>
                  <a:lnTo>
                    <a:pt x="12423" y="4816"/>
                  </a:lnTo>
                  <a:lnTo>
                    <a:pt x="12423" y="1954"/>
                  </a:lnTo>
                  <a:cubicBezTo>
                    <a:pt x="12423" y="884"/>
                    <a:pt x="11562" y="0"/>
                    <a:pt x="10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09"/>
            <p:cNvSpPr/>
            <p:nvPr/>
          </p:nvSpPr>
          <p:spPr>
            <a:xfrm>
              <a:off x="4934900" y="1648575"/>
              <a:ext cx="13975" cy="13975"/>
            </a:xfrm>
            <a:custGeom>
              <a:avLst/>
              <a:gdLst/>
              <a:ahLst/>
              <a:cxnLst/>
              <a:rect l="l" t="t" r="r" b="b"/>
              <a:pathLst>
                <a:path w="559" h="559" extrusionOk="0">
                  <a:moveTo>
                    <a:pt x="0" y="0"/>
                  </a:moveTo>
                  <a:lnTo>
                    <a:pt x="0" y="558"/>
                  </a:lnTo>
                  <a:lnTo>
                    <a:pt x="559" y="558"/>
                  </a:lnTo>
                  <a:lnTo>
                    <a:pt x="5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09"/>
            <p:cNvSpPr/>
            <p:nvPr/>
          </p:nvSpPr>
          <p:spPr>
            <a:xfrm>
              <a:off x="4919775" y="1451400"/>
              <a:ext cx="44225" cy="14000"/>
            </a:xfrm>
            <a:custGeom>
              <a:avLst/>
              <a:gdLst/>
              <a:ahLst/>
              <a:cxnLst/>
              <a:rect l="l" t="t" r="r" b="b"/>
              <a:pathLst>
                <a:path w="1769" h="560" extrusionOk="0">
                  <a:moveTo>
                    <a:pt x="0" y="1"/>
                  </a:moveTo>
                  <a:lnTo>
                    <a:pt x="0" y="559"/>
                  </a:lnTo>
                  <a:lnTo>
                    <a:pt x="1768" y="559"/>
                  </a:lnTo>
                  <a:lnTo>
                    <a:pt x="176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09"/>
            <p:cNvSpPr/>
            <p:nvPr/>
          </p:nvSpPr>
          <p:spPr>
            <a:xfrm>
              <a:off x="4934900" y="1620650"/>
              <a:ext cx="13975" cy="13975"/>
            </a:xfrm>
            <a:custGeom>
              <a:avLst/>
              <a:gdLst/>
              <a:ahLst/>
              <a:cxnLst/>
              <a:rect l="l" t="t" r="r" b="b"/>
              <a:pathLst>
                <a:path w="559" h="559" extrusionOk="0">
                  <a:moveTo>
                    <a:pt x="0" y="1"/>
                  </a:moveTo>
                  <a:lnTo>
                    <a:pt x="0" y="559"/>
                  </a:lnTo>
                  <a:lnTo>
                    <a:pt x="559" y="559"/>
                  </a:lnTo>
                  <a:lnTo>
                    <a:pt x="5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09"/>
            <p:cNvSpPr/>
            <p:nvPr/>
          </p:nvSpPr>
          <p:spPr>
            <a:xfrm>
              <a:off x="4934900" y="1592725"/>
              <a:ext cx="13975" cy="14000"/>
            </a:xfrm>
            <a:custGeom>
              <a:avLst/>
              <a:gdLst/>
              <a:ahLst/>
              <a:cxnLst/>
              <a:rect l="l" t="t" r="r" b="b"/>
              <a:pathLst>
                <a:path w="559" h="560" extrusionOk="0">
                  <a:moveTo>
                    <a:pt x="0" y="1"/>
                  </a:moveTo>
                  <a:lnTo>
                    <a:pt x="0" y="559"/>
                  </a:lnTo>
                  <a:lnTo>
                    <a:pt x="559" y="559"/>
                  </a:lnTo>
                  <a:lnTo>
                    <a:pt x="5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09"/>
            <p:cNvSpPr/>
            <p:nvPr/>
          </p:nvSpPr>
          <p:spPr>
            <a:xfrm>
              <a:off x="4881975" y="1391500"/>
              <a:ext cx="13975" cy="13975"/>
            </a:xfrm>
            <a:custGeom>
              <a:avLst/>
              <a:gdLst/>
              <a:ahLst/>
              <a:cxnLst/>
              <a:rect l="l" t="t" r="r" b="b"/>
              <a:pathLst>
                <a:path w="559" h="559" extrusionOk="0">
                  <a:moveTo>
                    <a:pt x="0" y="1"/>
                  </a:moveTo>
                  <a:lnTo>
                    <a:pt x="0" y="559"/>
                  </a:lnTo>
                  <a:lnTo>
                    <a:pt x="558" y="559"/>
                  </a:lnTo>
                  <a:lnTo>
                    <a:pt x="5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09"/>
            <p:cNvSpPr/>
            <p:nvPr/>
          </p:nvSpPr>
          <p:spPr>
            <a:xfrm>
              <a:off x="4987825" y="1391500"/>
              <a:ext cx="13975" cy="13975"/>
            </a:xfrm>
            <a:custGeom>
              <a:avLst/>
              <a:gdLst/>
              <a:ahLst/>
              <a:cxnLst/>
              <a:rect l="l" t="t" r="r" b="b"/>
              <a:pathLst>
                <a:path w="559" h="559" extrusionOk="0">
                  <a:moveTo>
                    <a:pt x="0" y="1"/>
                  </a:moveTo>
                  <a:lnTo>
                    <a:pt x="0" y="559"/>
                  </a:lnTo>
                  <a:lnTo>
                    <a:pt x="559" y="559"/>
                  </a:lnTo>
                  <a:lnTo>
                    <a:pt x="5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7" name="Google Shape;3607;p109">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09">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 name="Google Shape;5577;p119"/>
          <p:cNvGrpSpPr/>
          <p:nvPr/>
        </p:nvGrpSpPr>
        <p:grpSpPr>
          <a:xfrm>
            <a:off x="6112491" y="2018738"/>
            <a:ext cx="740693" cy="731662"/>
            <a:chOff x="5470550" y="3379975"/>
            <a:chExt cx="421675" cy="477500"/>
          </a:xfrm>
        </p:grpSpPr>
        <p:sp>
          <p:nvSpPr>
            <p:cNvPr id="117" name="Google Shape;5578;p119"/>
            <p:cNvSpPr/>
            <p:nvPr/>
          </p:nvSpPr>
          <p:spPr>
            <a:xfrm>
              <a:off x="5608375" y="3386950"/>
              <a:ext cx="146000" cy="91325"/>
            </a:xfrm>
            <a:custGeom>
              <a:avLst/>
              <a:gdLst/>
              <a:ahLst/>
              <a:cxnLst/>
              <a:rect l="l" t="t" r="r" b="b"/>
              <a:pathLst>
                <a:path w="5840" h="3653" extrusionOk="0">
                  <a:moveTo>
                    <a:pt x="1" y="3653"/>
                  </a:moveTo>
                  <a:lnTo>
                    <a:pt x="1932" y="2606"/>
                  </a:lnTo>
                  <a:cubicBezTo>
                    <a:pt x="2955" y="3630"/>
                    <a:pt x="4654" y="3583"/>
                    <a:pt x="5840" y="3583"/>
                  </a:cubicBezTo>
                  <a:lnTo>
                    <a:pt x="5840" y="1676"/>
                  </a:lnTo>
                  <a:cubicBezTo>
                    <a:pt x="5840" y="768"/>
                    <a:pt x="5096" y="1"/>
                    <a:pt x="4165" y="1"/>
                  </a:cubicBezTo>
                  <a:lnTo>
                    <a:pt x="2513" y="1"/>
                  </a:lnTo>
                  <a:cubicBezTo>
                    <a:pt x="2048" y="1"/>
                    <a:pt x="1676" y="373"/>
                    <a:pt x="1676" y="838"/>
                  </a:cubicBezTo>
                  <a:lnTo>
                    <a:pt x="861" y="838"/>
                  </a:lnTo>
                  <a:cubicBezTo>
                    <a:pt x="396" y="815"/>
                    <a:pt x="24" y="1210"/>
                    <a:pt x="24" y="1676"/>
                  </a:cubicBezTo>
                  <a:close/>
                  <a:moveTo>
                    <a:pt x="1" y="365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579;p119"/>
            <p:cNvSpPr/>
            <p:nvPr/>
          </p:nvSpPr>
          <p:spPr>
            <a:xfrm>
              <a:off x="5608375" y="3452100"/>
              <a:ext cx="146000" cy="143675"/>
            </a:xfrm>
            <a:custGeom>
              <a:avLst/>
              <a:gdLst/>
              <a:ahLst/>
              <a:cxnLst/>
              <a:rect l="l" t="t" r="r" b="b"/>
              <a:pathLst>
                <a:path w="5840" h="5747" extrusionOk="0">
                  <a:moveTo>
                    <a:pt x="1" y="4071"/>
                  </a:moveTo>
                  <a:lnTo>
                    <a:pt x="2094" y="5746"/>
                  </a:lnTo>
                  <a:lnTo>
                    <a:pt x="3769" y="5746"/>
                  </a:lnTo>
                  <a:lnTo>
                    <a:pt x="5840" y="4071"/>
                  </a:lnTo>
                  <a:lnTo>
                    <a:pt x="5840" y="977"/>
                  </a:lnTo>
                  <a:cubicBezTo>
                    <a:pt x="4654" y="977"/>
                    <a:pt x="2955" y="1024"/>
                    <a:pt x="1932" y="0"/>
                  </a:cubicBezTo>
                  <a:lnTo>
                    <a:pt x="1" y="1047"/>
                  </a:lnTo>
                  <a:close/>
                  <a:moveTo>
                    <a:pt x="1" y="407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580;p119"/>
            <p:cNvSpPr/>
            <p:nvPr/>
          </p:nvSpPr>
          <p:spPr>
            <a:xfrm>
              <a:off x="5580475" y="3476525"/>
              <a:ext cx="201825" cy="48875"/>
            </a:xfrm>
            <a:custGeom>
              <a:avLst/>
              <a:gdLst/>
              <a:ahLst/>
              <a:cxnLst/>
              <a:rect l="l" t="t" r="r" b="b"/>
              <a:pathLst>
                <a:path w="8073" h="1955" extrusionOk="0">
                  <a:moveTo>
                    <a:pt x="0" y="1396"/>
                  </a:moveTo>
                  <a:cubicBezTo>
                    <a:pt x="0" y="1722"/>
                    <a:pt x="256" y="1954"/>
                    <a:pt x="558" y="1954"/>
                  </a:cubicBezTo>
                  <a:lnTo>
                    <a:pt x="1117" y="1954"/>
                  </a:lnTo>
                  <a:lnTo>
                    <a:pt x="1117" y="70"/>
                  </a:lnTo>
                  <a:lnTo>
                    <a:pt x="558" y="70"/>
                  </a:lnTo>
                  <a:cubicBezTo>
                    <a:pt x="256" y="70"/>
                    <a:pt x="0" y="303"/>
                    <a:pt x="0" y="628"/>
                  </a:cubicBezTo>
                  <a:close/>
                  <a:moveTo>
                    <a:pt x="6956" y="1908"/>
                  </a:moveTo>
                  <a:lnTo>
                    <a:pt x="7514" y="1908"/>
                  </a:lnTo>
                  <a:cubicBezTo>
                    <a:pt x="7817" y="1908"/>
                    <a:pt x="8073" y="1652"/>
                    <a:pt x="8073" y="1349"/>
                  </a:cubicBezTo>
                  <a:lnTo>
                    <a:pt x="8073" y="558"/>
                  </a:lnTo>
                  <a:cubicBezTo>
                    <a:pt x="8073" y="256"/>
                    <a:pt x="7817" y="0"/>
                    <a:pt x="7514" y="0"/>
                  </a:cubicBezTo>
                  <a:lnTo>
                    <a:pt x="6956" y="0"/>
                  </a:lnTo>
                  <a:close/>
                  <a:moveTo>
                    <a:pt x="6956" y="1908"/>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581;p119"/>
            <p:cNvSpPr/>
            <p:nvPr/>
          </p:nvSpPr>
          <p:spPr>
            <a:xfrm>
              <a:off x="5660725" y="3595750"/>
              <a:ext cx="41900" cy="27925"/>
            </a:xfrm>
            <a:custGeom>
              <a:avLst/>
              <a:gdLst/>
              <a:ahLst/>
              <a:cxnLst/>
              <a:rect l="l" t="t" r="r" b="b"/>
              <a:pathLst>
                <a:path w="1676" h="1117" extrusionOk="0">
                  <a:moveTo>
                    <a:pt x="280" y="1117"/>
                  </a:moveTo>
                  <a:lnTo>
                    <a:pt x="1373" y="1117"/>
                  </a:lnTo>
                  <a:lnTo>
                    <a:pt x="1675" y="0"/>
                  </a:lnTo>
                  <a:lnTo>
                    <a:pt x="0" y="0"/>
                  </a:lnTo>
                  <a:close/>
                  <a:moveTo>
                    <a:pt x="280" y="1117"/>
                  </a:moveTo>
                  <a:close/>
                </a:path>
              </a:pathLst>
            </a:custGeom>
            <a:solidFill>
              <a:srgbClr val="FBF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582;p119"/>
            <p:cNvSpPr/>
            <p:nvPr/>
          </p:nvSpPr>
          <p:spPr>
            <a:xfrm>
              <a:off x="5681650" y="3651575"/>
              <a:ext cx="153000" cy="143100"/>
            </a:xfrm>
            <a:custGeom>
              <a:avLst/>
              <a:gdLst/>
              <a:ahLst/>
              <a:cxnLst/>
              <a:rect l="l" t="t" r="r" b="b"/>
              <a:pathLst>
                <a:path w="6120" h="5724" extrusionOk="0">
                  <a:moveTo>
                    <a:pt x="1" y="5723"/>
                  </a:moveTo>
                  <a:lnTo>
                    <a:pt x="6119" y="5723"/>
                  </a:lnTo>
                  <a:lnTo>
                    <a:pt x="6119" y="4607"/>
                  </a:lnTo>
                  <a:lnTo>
                    <a:pt x="5561" y="4607"/>
                  </a:lnTo>
                  <a:cubicBezTo>
                    <a:pt x="5259" y="4607"/>
                    <a:pt x="5003" y="4351"/>
                    <a:pt x="5003" y="4048"/>
                  </a:cubicBezTo>
                  <a:lnTo>
                    <a:pt x="5003" y="2373"/>
                  </a:lnTo>
                  <a:cubicBezTo>
                    <a:pt x="5003" y="2048"/>
                    <a:pt x="5259" y="1815"/>
                    <a:pt x="5561" y="1815"/>
                  </a:cubicBezTo>
                  <a:lnTo>
                    <a:pt x="6119" y="1815"/>
                  </a:lnTo>
                  <a:lnTo>
                    <a:pt x="6119" y="1"/>
                  </a:lnTo>
                  <a:lnTo>
                    <a:pt x="838" y="1"/>
                  </a:lnTo>
                  <a:lnTo>
                    <a:pt x="1" y="1117"/>
                  </a:lnTo>
                  <a:close/>
                  <a:moveTo>
                    <a:pt x="1" y="572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583;p119"/>
            <p:cNvSpPr/>
            <p:nvPr/>
          </p:nvSpPr>
          <p:spPr>
            <a:xfrm>
              <a:off x="5478100" y="3794650"/>
              <a:ext cx="407150" cy="55850"/>
            </a:xfrm>
            <a:custGeom>
              <a:avLst/>
              <a:gdLst/>
              <a:ahLst/>
              <a:cxnLst/>
              <a:rect l="l" t="t" r="r" b="b"/>
              <a:pathLst>
                <a:path w="16286" h="2234" extrusionOk="0">
                  <a:moveTo>
                    <a:pt x="1" y="0"/>
                  </a:moveTo>
                  <a:lnTo>
                    <a:pt x="1" y="2234"/>
                  </a:lnTo>
                  <a:lnTo>
                    <a:pt x="16285" y="2234"/>
                  </a:lnTo>
                  <a:lnTo>
                    <a:pt x="16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584;p119"/>
            <p:cNvSpPr/>
            <p:nvPr/>
          </p:nvSpPr>
          <p:spPr>
            <a:xfrm>
              <a:off x="5528125" y="3652150"/>
              <a:ext cx="153550" cy="142525"/>
            </a:xfrm>
            <a:custGeom>
              <a:avLst/>
              <a:gdLst/>
              <a:ahLst/>
              <a:cxnLst/>
              <a:rect l="l" t="t" r="r" b="b"/>
              <a:pathLst>
                <a:path w="6142" h="5701" extrusionOk="0">
                  <a:moveTo>
                    <a:pt x="6142" y="5700"/>
                  </a:moveTo>
                  <a:lnTo>
                    <a:pt x="0" y="5700"/>
                  </a:lnTo>
                  <a:lnTo>
                    <a:pt x="0" y="4584"/>
                  </a:lnTo>
                  <a:lnTo>
                    <a:pt x="582" y="4584"/>
                  </a:lnTo>
                  <a:cubicBezTo>
                    <a:pt x="884" y="4584"/>
                    <a:pt x="1140" y="4328"/>
                    <a:pt x="1140" y="4025"/>
                  </a:cubicBezTo>
                  <a:lnTo>
                    <a:pt x="1140" y="2350"/>
                  </a:lnTo>
                  <a:cubicBezTo>
                    <a:pt x="1140" y="2025"/>
                    <a:pt x="884" y="1792"/>
                    <a:pt x="582" y="1792"/>
                  </a:cubicBezTo>
                  <a:lnTo>
                    <a:pt x="0" y="1792"/>
                  </a:lnTo>
                  <a:lnTo>
                    <a:pt x="0" y="1"/>
                  </a:lnTo>
                  <a:lnTo>
                    <a:pt x="5281" y="1"/>
                  </a:lnTo>
                  <a:lnTo>
                    <a:pt x="6119" y="1117"/>
                  </a:lnTo>
                  <a:close/>
                  <a:moveTo>
                    <a:pt x="6142" y="570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585;p119"/>
            <p:cNvSpPr/>
            <p:nvPr/>
          </p:nvSpPr>
          <p:spPr>
            <a:xfrm>
              <a:off x="5608375" y="3386950"/>
              <a:ext cx="77375" cy="91325"/>
            </a:xfrm>
            <a:custGeom>
              <a:avLst/>
              <a:gdLst/>
              <a:ahLst/>
              <a:cxnLst/>
              <a:rect l="l" t="t" r="r" b="b"/>
              <a:pathLst>
                <a:path w="3095" h="3653" extrusionOk="0">
                  <a:moveTo>
                    <a:pt x="1" y="3653"/>
                  </a:moveTo>
                  <a:lnTo>
                    <a:pt x="838" y="3188"/>
                  </a:lnTo>
                  <a:lnTo>
                    <a:pt x="838" y="1676"/>
                  </a:lnTo>
                  <a:lnTo>
                    <a:pt x="2536" y="1"/>
                  </a:lnTo>
                  <a:lnTo>
                    <a:pt x="3095" y="1"/>
                  </a:lnTo>
                  <a:cubicBezTo>
                    <a:pt x="2630" y="1"/>
                    <a:pt x="2234" y="373"/>
                    <a:pt x="2234" y="838"/>
                  </a:cubicBezTo>
                  <a:lnTo>
                    <a:pt x="2234" y="1117"/>
                  </a:lnTo>
                  <a:lnTo>
                    <a:pt x="1676" y="1117"/>
                  </a:lnTo>
                  <a:lnTo>
                    <a:pt x="1676" y="838"/>
                  </a:lnTo>
                  <a:lnTo>
                    <a:pt x="861" y="838"/>
                  </a:lnTo>
                  <a:cubicBezTo>
                    <a:pt x="396" y="815"/>
                    <a:pt x="24" y="1187"/>
                    <a:pt x="24" y="1652"/>
                  </a:cubicBezTo>
                  <a:close/>
                  <a:moveTo>
                    <a:pt x="1" y="3653"/>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586;p119"/>
            <p:cNvSpPr/>
            <p:nvPr/>
          </p:nvSpPr>
          <p:spPr>
            <a:xfrm>
              <a:off x="5608375" y="3466625"/>
              <a:ext cx="73300" cy="129150"/>
            </a:xfrm>
            <a:custGeom>
              <a:avLst/>
              <a:gdLst/>
              <a:ahLst/>
              <a:cxnLst/>
              <a:rect l="l" t="t" r="r" b="b"/>
              <a:pathLst>
                <a:path w="2932" h="5166" extrusionOk="0">
                  <a:moveTo>
                    <a:pt x="1" y="3490"/>
                  </a:moveTo>
                  <a:lnTo>
                    <a:pt x="2094" y="5165"/>
                  </a:lnTo>
                  <a:lnTo>
                    <a:pt x="2932" y="5165"/>
                  </a:lnTo>
                  <a:lnTo>
                    <a:pt x="861" y="3490"/>
                  </a:lnTo>
                  <a:lnTo>
                    <a:pt x="861" y="1"/>
                  </a:lnTo>
                  <a:lnTo>
                    <a:pt x="24" y="466"/>
                  </a:lnTo>
                  <a:close/>
                  <a:moveTo>
                    <a:pt x="1" y="3490"/>
                  </a:move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587;p119"/>
            <p:cNvSpPr/>
            <p:nvPr/>
          </p:nvSpPr>
          <p:spPr>
            <a:xfrm>
              <a:off x="5660150" y="3595750"/>
              <a:ext cx="21525" cy="27925"/>
            </a:xfrm>
            <a:custGeom>
              <a:avLst/>
              <a:gdLst/>
              <a:ahLst/>
              <a:cxnLst/>
              <a:rect l="l" t="t" r="r" b="b"/>
              <a:pathLst>
                <a:path w="861" h="1117" extrusionOk="0">
                  <a:moveTo>
                    <a:pt x="303" y="1117"/>
                  </a:moveTo>
                  <a:lnTo>
                    <a:pt x="861" y="1117"/>
                  </a:lnTo>
                  <a:lnTo>
                    <a:pt x="559" y="0"/>
                  </a:lnTo>
                  <a:lnTo>
                    <a:pt x="0" y="0"/>
                  </a:lnTo>
                  <a:close/>
                  <a:moveTo>
                    <a:pt x="303" y="1117"/>
                  </a:moveTo>
                  <a:close/>
                </a:path>
              </a:pathLst>
            </a:custGeom>
            <a:solidFill>
              <a:srgbClr val="F7E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588;p119"/>
            <p:cNvSpPr/>
            <p:nvPr/>
          </p:nvSpPr>
          <p:spPr>
            <a:xfrm>
              <a:off x="5528125" y="3651575"/>
              <a:ext cx="21550" cy="143100"/>
            </a:xfrm>
            <a:custGeom>
              <a:avLst/>
              <a:gdLst/>
              <a:ahLst/>
              <a:cxnLst/>
              <a:rect l="l" t="t" r="r" b="b"/>
              <a:pathLst>
                <a:path w="862" h="5724" extrusionOk="0">
                  <a:moveTo>
                    <a:pt x="861" y="1"/>
                  </a:moveTo>
                  <a:lnTo>
                    <a:pt x="0" y="1"/>
                  </a:lnTo>
                  <a:lnTo>
                    <a:pt x="0" y="1815"/>
                  </a:lnTo>
                  <a:lnTo>
                    <a:pt x="582" y="1815"/>
                  </a:lnTo>
                  <a:cubicBezTo>
                    <a:pt x="675" y="1815"/>
                    <a:pt x="791" y="1838"/>
                    <a:pt x="861" y="1885"/>
                  </a:cubicBezTo>
                  <a:close/>
                  <a:moveTo>
                    <a:pt x="861" y="4514"/>
                  </a:moveTo>
                  <a:cubicBezTo>
                    <a:pt x="768" y="4583"/>
                    <a:pt x="652" y="4607"/>
                    <a:pt x="559" y="4607"/>
                  </a:cubicBezTo>
                  <a:lnTo>
                    <a:pt x="0" y="4607"/>
                  </a:lnTo>
                  <a:lnTo>
                    <a:pt x="0" y="5723"/>
                  </a:lnTo>
                  <a:lnTo>
                    <a:pt x="838" y="5723"/>
                  </a:lnTo>
                  <a:close/>
                  <a:moveTo>
                    <a:pt x="861" y="4514"/>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589;p119"/>
            <p:cNvSpPr/>
            <p:nvPr/>
          </p:nvSpPr>
          <p:spPr>
            <a:xfrm>
              <a:off x="5681075" y="3660875"/>
              <a:ext cx="14000" cy="133800"/>
            </a:xfrm>
            <a:custGeom>
              <a:avLst/>
              <a:gdLst/>
              <a:ahLst/>
              <a:cxnLst/>
              <a:rect l="l" t="t" r="r" b="b"/>
              <a:pathLst>
                <a:path w="560" h="5352" extrusionOk="0">
                  <a:moveTo>
                    <a:pt x="24" y="5351"/>
                  </a:moveTo>
                  <a:lnTo>
                    <a:pt x="559" y="5351"/>
                  </a:lnTo>
                  <a:lnTo>
                    <a:pt x="559" y="1"/>
                  </a:lnTo>
                  <a:lnTo>
                    <a:pt x="1" y="745"/>
                  </a:lnTo>
                  <a:close/>
                  <a:moveTo>
                    <a:pt x="24" y="5351"/>
                  </a:move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590;p119"/>
            <p:cNvSpPr/>
            <p:nvPr/>
          </p:nvSpPr>
          <p:spPr>
            <a:xfrm>
              <a:off x="5478100" y="3794650"/>
              <a:ext cx="20975" cy="55850"/>
            </a:xfrm>
            <a:custGeom>
              <a:avLst/>
              <a:gdLst/>
              <a:ahLst/>
              <a:cxnLst/>
              <a:rect l="l" t="t" r="r" b="b"/>
              <a:pathLst>
                <a:path w="839" h="2234" extrusionOk="0">
                  <a:moveTo>
                    <a:pt x="1" y="0"/>
                  </a:moveTo>
                  <a:lnTo>
                    <a:pt x="1" y="2234"/>
                  </a:lnTo>
                  <a:lnTo>
                    <a:pt x="838" y="2234"/>
                  </a:lnTo>
                  <a:lnTo>
                    <a:pt x="8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5591;p119"/>
            <p:cNvSpPr/>
            <p:nvPr/>
          </p:nvSpPr>
          <p:spPr>
            <a:xfrm>
              <a:off x="5580475" y="3476525"/>
              <a:ext cx="187875" cy="48875"/>
            </a:xfrm>
            <a:custGeom>
              <a:avLst/>
              <a:gdLst/>
              <a:ahLst/>
              <a:cxnLst/>
              <a:rect l="l" t="t" r="r" b="b"/>
              <a:pathLst>
                <a:path w="7515" h="1955" extrusionOk="0">
                  <a:moveTo>
                    <a:pt x="0" y="1396"/>
                  </a:moveTo>
                  <a:cubicBezTo>
                    <a:pt x="0" y="1722"/>
                    <a:pt x="256" y="1954"/>
                    <a:pt x="558" y="1954"/>
                  </a:cubicBezTo>
                  <a:lnTo>
                    <a:pt x="1117" y="1954"/>
                  </a:lnTo>
                  <a:cubicBezTo>
                    <a:pt x="814" y="1954"/>
                    <a:pt x="558" y="1722"/>
                    <a:pt x="558" y="1396"/>
                  </a:cubicBezTo>
                  <a:lnTo>
                    <a:pt x="558" y="628"/>
                  </a:lnTo>
                  <a:cubicBezTo>
                    <a:pt x="558" y="303"/>
                    <a:pt x="814" y="70"/>
                    <a:pt x="1117" y="70"/>
                  </a:cubicBezTo>
                  <a:lnTo>
                    <a:pt x="558" y="70"/>
                  </a:lnTo>
                  <a:cubicBezTo>
                    <a:pt x="256" y="70"/>
                    <a:pt x="0" y="303"/>
                    <a:pt x="0" y="628"/>
                  </a:cubicBezTo>
                  <a:close/>
                  <a:moveTo>
                    <a:pt x="6956" y="1908"/>
                  </a:moveTo>
                  <a:lnTo>
                    <a:pt x="7514" y="1908"/>
                  </a:lnTo>
                  <a:lnTo>
                    <a:pt x="7514" y="0"/>
                  </a:lnTo>
                  <a:lnTo>
                    <a:pt x="6956" y="0"/>
                  </a:lnTo>
                  <a:close/>
                  <a:moveTo>
                    <a:pt x="6956" y="1908"/>
                  </a:move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5592;p119"/>
            <p:cNvSpPr/>
            <p:nvPr/>
          </p:nvSpPr>
          <p:spPr>
            <a:xfrm>
              <a:off x="5499050" y="3407300"/>
              <a:ext cx="234400" cy="422275"/>
            </a:xfrm>
            <a:custGeom>
              <a:avLst/>
              <a:gdLst/>
              <a:ahLst/>
              <a:cxnLst/>
              <a:rect l="l" t="t" r="r" b="b"/>
              <a:pathLst>
                <a:path w="9376" h="16891" extrusionOk="0">
                  <a:moveTo>
                    <a:pt x="7142" y="24"/>
                  </a:moveTo>
                  <a:lnTo>
                    <a:pt x="7142" y="582"/>
                  </a:lnTo>
                  <a:lnTo>
                    <a:pt x="7700" y="582"/>
                  </a:lnTo>
                  <a:lnTo>
                    <a:pt x="7700" y="24"/>
                  </a:lnTo>
                  <a:close/>
                  <a:moveTo>
                    <a:pt x="8236" y="1"/>
                  </a:moveTo>
                  <a:lnTo>
                    <a:pt x="8236" y="559"/>
                  </a:lnTo>
                  <a:lnTo>
                    <a:pt x="8538" y="559"/>
                  </a:lnTo>
                  <a:cubicBezTo>
                    <a:pt x="8701" y="559"/>
                    <a:pt x="8817" y="699"/>
                    <a:pt x="8817" y="862"/>
                  </a:cubicBezTo>
                  <a:lnTo>
                    <a:pt x="8817" y="1141"/>
                  </a:lnTo>
                  <a:lnTo>
                    <a:pt x="9375" y="1141"/>
                  </a:lnTo>
                  <a:lnTo>
                    <a:pt x="9375" y="862"/>
                  </a:lnTo>
                  <a:cubicBezTo>
                    <a:pt x="9375" y="396"/>
                    <a:pt x="9003" y="1"/>
                    <a:pt x="8538" y="1"/>
                  </a:cubicBezTo>
                  <a:close/>
                  <a:moveTo>
                    <a:pt x="0" y="16332"/>
                  </a:moveTo>
                  <a:lnTo>
                    <a:pt x="0" y="16890"/>
                  </a:lnTo>
                  <a:lnTo>
                    <a:pt x="558" y="16890"/>
                  </a:lnTo>
                  <a:lnTo>
                    <a:pt x="558" y="163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5593;p119"/>
            <p:cNvSpPr/>
            <p:nvPr/>
          </p:nvSpPr>
          <p:spPr>
            <a:xfrm>
              <a:off x="5507775" y="3696950"/>
              <a:ext cx="347800" cy="70975"/>
            </a:xfrm>
            <a:custGeom>
              <a:avLst/>
              <a:gdLst/>
              <a:ahLst/>
              <a:cxnLst/>
              <a:rect l="l" t="t" r="r" b="b"/>
              <a:pathLst>
                <a:path w="13912" h="2839" extrusionOk="0">
                  <a:moveTo>
                    <a:pt x="1396" y="2792"/>
                  </a:moveTo>
                  <a:cubicBezTo>
                    <a:pt x="1698" y="2792"/>
                    <a:pt x="1954" y="2536"/>
                    <a:pt x="1954" y="2233"/>
                  </a:cubicBezTo>
                  <a:lnTo>
                    <a:pt x="1954" y="558"/>
                  </a:lnTo>
                  <a:cubicBezTo>
                    <a:pt x="1954" y="233"/>
                    <a:pt x="1698" y="0"/>
                    <a:pt x="1396" y="0"/>
                  </a:cubicBezTo>
                  <a:lnTo>
                    <a:pt x="558" y="0"/>
                  </a:lnTo>
                  <a:cubicBezTo>
                    <a:pt x="256" y="0"/>
                    <a:pt x="0" y="256"/>
                    <a:pt x="0" y="558"/>
                  </a:cubicBezTo>
                  <a:lnTo>
                    <a:pt x="0" y="2233"/>
                  </a:lnTo>
                  <a:cubicBezTo>
                    <a:pt x="0" y="2536"/>
                    <a:pt x="256" y="2792"/>
                    <a:pt x="558" y="2792"/>
                  </a:cubicBezTo>
                  <a:close/>
                  <a:moveTo>
                    <a:pt x="13749" y="2629"/>
                  </a:moveTo>
                  <a:cubicBezTo>
                    <a:pt x="13842" y="2536"/>
                    <a:pt x="13912" y="2420"/>
                    <a:pt x="13912" y="2280"/>
                  </a:cubicBezTo>
                  <a:lnTo>
                    <a:pt x="13912" y="2280"/>
                  </a:lnTo>
                  <a:lnTo>
                    <a:pt x="13912" y="2280"/>
                  </a:lnTo>
                  <a:lnTo>
                    <a:pt x="13912" y="2280"/>
                  </a:lnTo>
                  <a:lnTo>
                    <a:pt x="13912" y="2280"/>
                  </a:lnTo>
                  <a:lnTo>
                    <a:pt x="13912" y="2280"/>
                  </a:lnTo>
                  <a:lnTo>
                    <a:pt x="13912" y="605"/>
                  </a:lnTo>
                  <a:lnTo>
                    <a:pt x="13912" y="605"/>
                  </a:lnTo>
                  <a:lnTo>
                    <a:pt x="13912" y="605"/>
                  </a:lnTo>
                  <a:lnTo>
                    <a:pt x="13912" y="605"/>
                  </a:lnTo>
                  <a:lnTo>
                    <a:pt x="13912" y="582"/>
                  </a:lnTo>
                  <a:cubicBezTo>
                    <a:pt x="13912" y="442"/>
                    <a:pt x="13842" y="326"/>
                    <a:pt x="13749" y="233"/>
                  </a:cubicBezTo>
                  <a:lnTo>
                    <a:pt x="13749" y="233"/>
                  </a:lnTo>
                  <a:cubicBezTo>
                    <a:pt x="13656" y="140"/>
                    <a:pt x="13563" y="93"/>
                    <a:pt x="13447" y="93"/>
                  </a:cubicBezTo>
                  <a:lnTo>
                    <a:pt x="12446" y="93"/>
                  </a:lnTo>
                  <a:cubicBezTo>
                    <a:pt x="12330" y="93"/>
                    <a:pt x="12237" y="140"/>
                    <a:pt x="12144" y="233"/>
                  </a:cubicBezTo>
                  <a:lnTo>
                    <a:pt x="12144" y="233"/>
                  </a:lnTo>
                  <a:cubicBezTo>
                    <a:pt x="12051" y="326"/>
                    <a:pt x="11981" y="442"/>
                    <a:pt x="11981" y="582"/>
                  </a:cubicBezTo>
                  <a:lnTo>
                    <a:pt x="11981" y="605"/>
                  </a:lnTo>
                  <a:lnTo>
                    <a:pt x="11981" y="605"/>
                  </a:lnTo>
                  <a:lnTo>
                    <a:pt x="11981" y="2350"/>
                  </a:lnTo>
                  <a:lnTo>
                    <a:pt x="11981" y="2350"/>
                  </a:lnTo>
                  <a:lnTo>
                    <a:pt x="11981" y="2350"/>
                  </a:lnTo>
                  <a:cubicBezTo>
                    <a:pt x="11981" y="2489"/>
                    <a:pt x="12051" y="2606"/>
                    <a:pt x="12144" y="2699"/>
                  </a:cubicBezTo>
                  <a:lnTo>
                    <a:pt x="12144" y="2699"/>
                  </a:lnTo>
                  <a:cubicBezTo>
                    <a:pt x="12237" y="2768"/>
                    <a:pt x="12330" y="2815"/>
                    <a:pt x="12446" y="2838"/>
                  </a:cubicBezTo>
                  <a:lnTo>
                    <a:pt x="13423" y="2838"/>
                  </a:lnTo>
                  <a:cubicBezTo>
                    <a:pt x="13540" y="2815"/>
                    <a:pt x="13633" y="2768"/>
                    <a:pt x="13726" y="2699"/>
                  </a:cubicBezTo>
                  <a:lnTo>
                    <a:pt x="13726" y="2699"/>
                  </a:lnTo>
                  <a:close/>
                  <a:moveTo>
                    <a:pt x="13749" y="2629"/>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5594;p119"/>
            <p:cNvSpPr/>
            <p:nvPr/>
          </p:nvSpPr>
          <p:spPr>
            <a:xfrm>
              <a:off x="5541500" y="3595150"/>
              <a:ext cx="279200" cy="84375"/>
            </a:xfrm>
            <a:custGeom>
              <a:avLst/>
              <a:gdLst/>
              <a:ahLst/>
              <a:cxnLst/>
              <a:rect l="l" t="t" r="r" b="b"/>
              <a:pathLst>
                <a:path w="11168" h="3375" extrusionOk="0">
                  <a:moveTo>
                    <a:pt x="4769" y="2258"/>
                  </a:moveTo>
                  <a:lnTo>
                    <a:pt x="5607" y="3374"/>
                  </a:lnTo>
                  <a:lnTo>
                    <a:pt x="6444" y="2258"/>
                  </a:lnTo>
                  <a:lnTo>
                    <a:pt x="11167" y="2258"/>
                  </a:lnTo>
                  <a:lnTo>
                    <a:pt x="11167" y="1420"/>
                  </a:lnTo>
                  <a:cubicBezTo>
                    <a:pt x="11144" y="815"/>
                    <a:pt x="10655" y="303"/>
                    <a:pt x="10050" y="280"/>
                  </a:cubicBezTo>
                  <a:lnTo>
                    <a:pt x="6444" y="1"/>
                  </a:lnTo>
                  <a:lnTo>
                    <a:pt x="6142" y="1118"/>
                  </a:lnTo>
                  <a:lnTo>
                    <a:pt x="5025" y="1118"/>
                  </a:lnTo>
                  <a:lnTo>
                    <a:pt x="4746" y="1"/>
                  </a:lnTo>
                  <a:lnTo>
                    <a:pt x="1140" y="280"/>
                  </a:lnTo>
                  <a:cubicBezTo>
                    <a:pt x="512" y="303"/>
                    <a:pt x="24" y="792"/>
                    <a:pt x="0" y="1420"/>
                  </a:cubicBezTo>
                  <a:lnTo>
                    <a:pt x="0" y="2258"/>
                  </a:lnTo>
                  <a:close/>
                  <a:moveTo>
                    <a:pt x="4769" y="2258"/>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5595;p119"/>
            <p:cNvSpPr/>
            <p:nvPr/>
          </p:nvSpPr>
          <p:spPr>
            <a:xfrm>
              <a:off x="5507175" y="3696950"/>
              <a:ext cx="327475" cy="69800"/>
            </a:xfrm>
            <a:custGeom>
              <a:avLst/>
              <a:gdLst/>
              <a:ahLst/>
              <a:cxnLst/>
              <a:rect l="l" t="t" r="r" b="b"/>
              <a:pathLst>
                <a:path w="13099" h="2792" extrusionOk="0">
                  <a:moveTo>
                    <a:pt x="1117" y="0"/>
                  </a:moveTo>
                  <a:lnTo>
                    <a:pt x="559" y="0"/>
                  </a:lnTo>
                  <a:cubicBezTo>
                    <a:pt x="257" y="0"/>
                    <a:pt x="1" y="256"/>
                    <a:pt x="1" y="558"/>
                  </a:cubicBezTo>
                  <a:lnTo>
                    <a:pt x="1" y="2233"/>
                  </a:lnTo>
                  <a:cubicBezTo>
                    <a:pt x="1" y="2536"/>
                    <a:pt x="257" y="2792"/>
                    <a:pt x="559" y="2792"/>
                  </a:cubicBezTo>
                  <a:lnTo>
                    <a:pt x="1117" y="2792"/>
                  </a:lnTo>
                  <a:cubicBezTo>
                    <a:pt x="815" y="2792"/>
                    <a:pt x="559" y="2536"/>
                    <a:pt x="559" y="2233"/>
                  </a:cubicBezTo>
                  <a:lnTo>
                    <a:pt x="559" y="558"/>
                  </a:lnTo>
                  <a:cubicBezTo>
                    <a:pt x="559" y="256"/>
                    <a:pt x="815" y="0"/>
                    <a:pt x="1117" y="0"/>
                  </a:cubicBezTo>
                  <a:close/>
                  <a:moveTo>
                    <a:pt x="13098" y="0"/>
                  </a:moveTo>
                  <a:lnTo>
                    <a:pt x="12540" y="0"/>
                  </a:lnTo>
                  <a:cubicBezTo>
                    <a:pt x="12238" y="0"/>
                    <a:pt x="11982" y="256"/>
                    <a:pt x="11982" y="558"/>
                  </a:cubicBezTo>
                  <a:lnTo>
                    <a:pt x="11982" y="2233"/>
                  </a:lnTo>
                  <a:cubicBezTo>
                    <a:pt x="11982" y="2536"/>
                    <a:pt x="12238" y="2792"/>
                    <a:pt x="12540" y="2792"/>
                  </a:cubicBezTo>
                  <a:lnTo>
                    <a:pt x="13098" y="2792"/>
                  </a:lnTo>
                  <a:cubicBezTo>
                    <a:pt x="12796" y="2792"/>
                    <a:pt x="12540" y="2536"/>
                    <a:pt x="12540" y="2233"/>
                  </a:cubicBezTo>
                  <a:lnTo>
                    <a:pt x="12540" y="558"/>
                  </a:lnTo>
                  <a:cubicBezTo>
                    <a:pt x="12540" y="256"/>
                    <a:pt x="12796" y="0"/>
                    <a:pt x="13098" y="0"/>
                  </a:cubicBezTo>
                  <a:close/>
                  <a:moveTo>
                    <a:pt x="13098" y="0"/>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5596;p119"/>
            <p:cNvSpPr/>
            <p:nvPr/>
          </p:nvSpPr>
          <p:spPr>
            <a:xfrm>
              <a:off x="5542650" y="3602150"/>
              <a:ext cx="27950" cy="49450"/>
            </a:xfrm>
            <a:custGeom>
              <a:avLst/>
              <a:gdLst/>
              <a:ahLst/>
              <a:cxnLst/>
              <a:rect l="l" t="t" r="r" b="b"/>
              <a:pathLst>
                <a:path w="1118" h="1978" extrusionOk="0">
                  <a:moveTo>
                    <a:pt x="1118" y="0"/>
                  </a:moveTo>
                  <a:cubicBezTo>
                    <a:pt x="489" y="23"/>
                    <a:pt x="1" y="512"/>
                    <a:pt x="1" y="1140"/>
                  </a:cubicBezTo>
                  <a:lnTo>
                    <a:pt x="1" y="1978"/>
                  </a:lnTo>
                  <a:lnTo>
                    <a:pt x="838" y="1978"/>
                  </a:lnTo>
                  <a:lnTo>
                    <a:pt x="838" y="1140"/>
                  </a:lnTo>
                  <a:cubicBezTo>
                    <a:pt x="792" y="745"/>
                    <a:pt x="908" y="349"/>
                    <a:pt x="1118" y="0"/>
                  </a:cubicBezTo>
                  <a:close/>
                  <a:moveTo>
                    <a:pt x="1118" y="0"/>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5597;p119"/>
            <p:cNvSpPr/>
            <p:nvPr/>
          </p:nvSpPr>
          <p:spPr>
            <a:xfrm>
              <a:off x="5470550" y="3379975"/>
              <a:ext cx="421675" cy="477500"/>
            </a:xfrm>
            <a:custGeom>
              <a:avLst/>
              <a:gdLst/>
              <a:ahLst/>
              <a:cxnLst/>
              <a:rect l="l" t="t" r="r" b="b"/>
              <a:pathLst>
                <a:path w="16867" h="19100" extrusionOk="0">
                  <a:moveTo>
                    <a:pt x="11911" y="4141"/>
                  </a:moveTo>
                  <a:cubicBezTo>
                    <a:pt x="12074" y="4141"/>
                    <a:pt x="12214" y="4281"/>
                    <a:pt x="12214" y="4444"/>
                  </a:cubicBezTo>
                  <a:lnTo>
                    <a:pt x="12214" y="5235"/>
                  </a:lnTo>
                  <a:cubicBezTo>
                    <a:pt x="12214" y="5374"/>
                    <a:pt x="12074" y="5514"/>
                    <a:pt x="11911" y="5514"/>
                  </a:cubicBezTo>
                  <a:lnTo>
                    <a:pt x="11632" y="5514"/>
                  </a:lnTo>
                  <a:lnTo>
                    <a:pt x="11632" y="4165"/>
                  </a:lnTo>
                  <a:lnTo>
                    <a:pt x="11911" y="4141"/>
                  </a:lnTo>
                  <a:close/>
                  <a:moveTo>
                    <a:pt x="5258" y="4188"/>
                  </a:moveTo>
                  <a:lnTo>
                    <a:pt x="5258" y="5514"/>
                  </a:lnTo>
                  <a:lnTo>
                    <a:pt x="4955" y="5537"/>
                  </a:lnTo>
                  <a:cubicBezTo>
                    <a:pt x="4793" y="5537"/>
                    <a:pt x="4676" y="5421"/>
                    <a:pt x="4676" y="5258"/>
                  </a:cubicBezTo>
                  <a:lnTo>
                    <a:pt x="4676" y="4467"/>
                  </a:lnTo>
                  <a:cubicBezTo>
                    <a:pt x="4676" y="4304"/>
                    <a:pt x="4793" y="4188"/>
                    <a:pt x="4955" y="4188"/>
                  </a:cubicBezTo>
                  <a:close/>
                  <a:moveTo>
                    <a:pt x="7398" y="3211"/>
                  </a:moveTo>
                  <a:cubicBezTo>
                    <a:pt x="8445" y="4095"/>
                    <a:pt x="9934" y="4141"/>
                    <a:pt x="11074" y="4141"/>
                  </a:cubicBezTo>
                  <a:lnTo>
                    <a:pt x="11074" y="6817"/>
                  </a:lnTo>
                  <a:lnTo>
                    <a:pt x="9189" y="8352"/>
                  </a:lnTo>
                  <a:lnTo>
                    <a:pt x="7701" y="8352"/>
                  </a:lnTo>
                  <a:lnTo>
                    <a:pt x="5793" y="6817"/>
                  </a:lnTo>
                  <a:lnTo>
                    <a:pt x="5793" y="4095"/>
                  </a:lnTo>
                  <a:lnTo>
                    <a:pt x="7398" y="3211"/>
                  </a:lnTo>
                  <a:close/>
                  <a:moveTo>
                    <a:pt x="8910" y="8887"/>
                  </a:moveTo>
                  <a:lnTo>
                    <a:pt x="8771" y="9445"/>
                  </a:lnTo>
                  <a:lnTo>
                    <a:pt x="8096" y="9445"/>
                  </a:lnTo>
                  <a:lnTo>
                    <a:pt x="7956" y="8887"/>
                  </a:lnTo>
                  <a:close/>
                  <a:moveTo>
                    <a:pt x="9515" y="8910"/>
                  </a:moveTo>
                  <a:lnTo>
                    <a:pt x="12888" y="9166"/>
                  </a:lnTo>
                  <a:cubicBezTo>
                    <a:pt x="13354" y="9166"/>
                    <a:pt x="13726" y="9538"/>
                    <a:pt x="13749" y="10027"/>
                  </a:cubicBezTo>
                  <a:lnTo>
                    <a:pt x="13749" y="10585"/>
                  </a:lnTo>
                  <a:lnTo>
                    <a:pt x="9143" y="10585"/>
                  </a:lnTo>
                  <a:lnTo>
                    <a:pt x="8445" y="11516"/>
                  </a:lnTo>
                  <a:lnTo>
                    <a:pt x="7747" y="10585"/>
                  </a:lnTo>
                  <a:lnTo>
                    <a:pt x="3164" y="10585"/>
                  </a:lnTo>
                  <a:lnTo>
                    <a:pt x="3164" y="10027"/>
                  </a:lnTo>
                  <a:cubicBezTo>
                    <a:pt x="3164" y="9538"/>
                    <a:pt x="3560" y="9166"/>
                    <a:pt x="4025" y="9166"/>
                  </a:cubicBezTo>
                  <a:lnTo>
                    <a:pt x="7398" y="8910"/>
                  </a:lnTo>
                  <a:lnTo>
                    <a:pt x="7677" y="10027"/>
                  </a:lnTo>
                  <a:lnTo>
                    <a:pt x="9236" y="10027"/>
                  </a:lnTo>
                  <a:lnTo>
                    <a:pt x="9515" y="8910"/>
                  </a:lnTo>
                  <a:close/>
                  <a:moveTo>
                    <a:pt x="2885" y="12935"/>
                  </a:moveTo>
                  <a:cubicBezTo>
                    <a:pt x="3048" y="12935"/>
                    <a:pt x="3164" y="13051"/>
                    <a:pt x="3164" y="13214"/>
                  </a:cubicBezTo>
                  <a:lnTo>
                    <a:pt x="3164" y="14889"/>
                  </a:lnTo>
                  <a:cubicBezTo>
                    <a:pt x="3164" y="15052"/>
                    <a:pt x="3048" y="15192"/>
                    <a:pt x="2885" y="15192"/>
                  </a:cubicBezTo>
                  <a:lnTo>
                    <a:pt x="2047" y="15192"/>
                  </a:lnTo>
                  <a:cubicBezTo>
                    <a:pt x="1885" y="15192"/>
                    <a:pt x="1745" y="15052"/>
                    <a:pt x="1745" y="14889"/>
                  </a:cubicBezTo>
                  <a:lnTo>
                    <a:pt x="1745" y="13214"/>
                  </a:lnTo>
                  <a:cubicBezTo>
                    <a:pt x="1745" y="13051"/>
                    <a:pt x="1885" y="12935"/>
                    <a:pt x="2047" y="12935"/>
                  </a:cubicBezTo>
                  <a:close/>
                  <a:moveTo>
                    <a:pt x="14843" y="12935"/>
                  </a:moveTo>
                  <a:cubicBezTo>
                    <a:pt x="15005" y="12935"/>
                    <a:pt x="15145" y="13075"/>
                    <a:pt x="15145" y="13237"/>
                  </a:cubicBezTo>
                  <a:lnTo>
                    <a:pt x="15145" y="14912"/>
                  </a:lnTo>
                  <a:cubicBezTo>
                    <a:pt x="15145" y="15075"/>
                    <a:pt x="15005" y="15192"/>
                    <a:pt x="14843" y="15192"/>
                  </a:cubicBezTo>
                  <a:lnTo>
                    <a:pt x="14005" y="15192"/>
                  </a:lnTo>
                  <a:cubicBezTo>
                    <a:pt x="13842" y="15192"/>
                    <a:pt x="13703" y="15075"/>
                    <a:pt x="13703" y="14912"/>
                  </a:cubicBezTo>
                  <a:lnTo>
                    <a:pt x="13703" y="13237"/>
                  </a:lnTo>
                  <a:cubicBezTo>
                    <a:pt x="13703" y="13075"/>
                    <a:pt x="13842" y="12935"/>
                    <a:pt x="14005" y="12935"/>
                  </a:cubicBezTo>
                  <a:close/>
                  <a:moveTo>
                    <a:pt x="7468" y="11144"/>
                  </a:moveTo>
                  <a:lnTo>
                    <a:pt x="8166" y="12074"/>
                  </a:lnTo>
                  <a:lnTo>
                    <a:pt x="8166" y="16308"/>
                  </a:lnTo>
                  <a:lnTo>
                    <a:pt x="2582" y="16308"/>
                  </a:lnTo>
                  <a:lnTo>
                    <a:pt x="2606" y="15727"/>
                  </a:lnTo>
                  <a:lnTo>
                    <a:pt x="2885" y="15727"/>
                  </a:lnTo>
                  <a:cubicBezTo>
                    <a:pt x="3350" y="15727"/>
                    <a:pt x="3722" y="15354"/>
                    <a:pt x="3722" y="14889"/>
                  </a:cubicBezTo>
                  <a:lnTo>
                    <a:pt x="3722" y="13214"/>
                  </a:lnTo>
                  <a:cubicBezTo>
                    <a:pt x="3722" y="12749"/>
                    <a:pt x="3350" y="12377"/>
                    <a:pt x="2885" y="12377"/>
                  </a:cubicBezTo>
                  <a:lnTo>
                    <a:pt x="2582" y="12377"/>
                  </a:lnTo>
                  <a:lnTo>
                    <a:pt x="2582" y="11144"/>
                  </a:lnTo>
                  <a:close/>
                  <a:moveTo>
                    <a:pt x="14284" y="11144"/>
                  </a:moveTo>
                  <a:lnTo>
                    <a:pt x="14284" y="12377"/>
                  </a:lnTo>
                  <a:lnTo>
                    <a:pt x="14005" y="12377"/>
                  </a:lnTo>
                  <a:cubicBezTo>
                    <a:pt x="13540" y="12377"/>
                    <a:pt x="13168" y="12772"/>
                    <a:pt x="13168" y="13237"/>
                  </a:cubicBezTo>
                  <a:lnTo>
                    <a:pt x="13168" y="14912"/>
                  </a:lnTo>
                  <a:cubicBezTo>
                    <a:pt x="13168" y="15378"/>
                    <a:pt x="13540" y="15750"/>
                    <a:pt x="14005" y="15750"/>
                  </a:cubicBezTo>
                  <a:lnTo>
                    <a:pt x="14307" y="15750"/>
                  </a:lnTo>
                  <a:lnTo>
                    <a:pt x="14307" y="16308"/>
                  </a:lnTo>
                  <a:lnTo>
                    <a:pt x="8724" y="16308"/>
                  </a:lnTo>
                  <a:lnTo>
                    <a:pt x="8724" y="12074"/>
                  </a:lnTo>
                  <a:lnTo>
                    <a:pt x="9422" y="11144"/>
                  </a:lnTo>
                  <a:close/>
                  <a:moveTo>
                    <a:pt x="8049" y="0"/>
                  </a:moveTo>
                  <a:cubicBezTo>
                    <a:pt x="7538" y="0"/>
                    <a:pt x="7072" y="326"/>
                    <a:pt x="6956" y="838"/>
                  </a:cubicBezTo>
                  <a:lnTo>
                    <a:pt x="6374" y="838"/>
                  </a:lnTo>
                  <a:cubicBezTo>
                    <a:pt x="6361" y="837"/>
                    <a:pt x="6347" y="837"/>
                    <a:pt x="6333" y="837"/>
                  </a:cubicBezTo>
                  <a:cubicBezTo>
                    <a:pt x="5725" y="837"/>
                    <a:pt x="5258" y="1340"/>
                    <a:pt x="5258" y="1931"/>
                  </a:cubicBezTo>
                  <a:lnTo>
                    <a:pt x="5258" y="2234"/>
                  </a:lnTo>
                  <a:lnTo>
                    <a:pt x="5793" y="2234"/>
                  </a:lnTo>
                  <a:lnTo>
                    <a:pt x="5793" y="1931"/>
                  </a:lnTo>
                  <a:cubicBezTo>
                    <a:pt x="5793" y="1642"/>
                    <a:pt x="6028" y="1395"/>
                    <a:pt x="6333" y="1395"/>
                  </a:cubicBezTo>
                  <a:cubicBezTo>
                    <a:pt x="6347" y="1395"/>
                    <a:pt x="6361" y="1395"/>
                    <a:pt x="6374" y="1396"/>
                  </a:cubicBezTo>
                  <a:lnTo>
                    <a:pt x="7491" y="1396"/>
                  </a:lnTo>
                  <a:lnTo>
                    <a:pt x="7491" y="1094"/>
                  </a:lnTo>
                  <a:cubicBezTo>
                    <a:pt x="7491" y="804"/>
                    <a:pt x="7726" y="557"/>
                    <a:pt x="8011" y="557"/>
                  </a:cubicBezTo>
                  <a:cubicBezTo>
                    <a:pt x="8024" y="557"/>
                    <a:pt x="8037" y="558"/>
                    <a:pt x="8049" y="559"/>
                  </a:cubicBezTo>
                  <a:lnTo>
                    <a:pt x="9701" y="559"/>
                  </a:lnTo>
                  <a:cubicBezTo>
                    <a:pt x="10469" y="559"/>
                    <a:pt x="11097" y="1187"/>
                    <a:pt x="11097" y="1955"/>
                  </a:cubicBezTo>
                  <a:lnTo>
                    <a:pt x="11097" y="3583"/>
                  </a:lnTo>
                  <a:cubicBezTo>
                    <a:pt x="9980" y="3583"/>
                    <a:pt x="8515" y="3536"/>
                    <a:pt x="7654" y="2676"/>
                  </a:cubicBezTo>
                  <a:lnTo>
                    <a:pt x="7514" y="2536"/>
                  </a:lnTo>
                  <a:lnTo>
                    <a:pt x="5793" y="3443"/>
                  </a:lnTo>
                  <a:lnTo>
                    <a:pt x="5793" y="2792"/>
                  </a:lnTo>
                  <a:lnTo>
                    <a:pt x="5235" y="2792"/>
                  </a:lnTo>
                  <a:lnTo>
                    <a:pt x="5235" y="3653"/>
                  </a:lnTo>
                  <a:lnTo>
                    <a:pt x="4932" y="3653"/>
                  </a:lnTo>
                  <a:cubicBezTo>
                    <a:pt x="4467" y="3653"/>
                    <a:pt x="4095" y="4025"/>
                    <a:pt x="4095" y="4490"/>
                  </a:cubicBezTo>
                  <a:lnTo>
                    <a:pt x="4095" y="5281"/>
                  </a:lnTo>
                  <a:cubicBezTo>
                    <a:pt x="4095" y="5747"/>
                    <a:pt x="4467" y="6119"/>
                    <a:pt x="4932" y="6119"/>
                  </a:cubicBezTo>
                  <a:lnTo>
                    <a:pt x="5235" y="6119"/>
                  </a:lnTo>
                  <a:lnTo>
                    <a:pt x="5235" y="7096"/>
                  </a:lnTo>
                  <a:lnTo>
                    <a:pt x="6863" y="8399"/>
                  </a:lnTo>
                  <a:lnTo>
                    <a:pt x="3955" y="8631"/>
                  </a:lnTo>
                  <a:cubicBezTo>
                    <a:pt x="3211" y="8654"/>
                    <a:pt x="2606" y="9283"/>
                    <a:pt x="2582" y="10027"/>
                  </a:cubicBezTo>
                  <a:lnTo>
                    <a:pt x="2582" y="10585"/>
                  </a:lnTo>
                  <a:lnTo>
                    <a:pt x="2024" y="10585"/>
                  </a:lnTo>
                  <a:lnTo>
                    <a:pt x="2024" y="12377"/>
                  </a:lnTo>
                  <a:cubicBezTo>
                    <a:pt x="1559" y="12377"/>
                    <a:pt x="1187" y="12772"/>
                    <a:pt x="1187" y="13237"/>
                  </a:cubicBezTo>
                  <a:lnTo>
                    <a:pt x="1187" y="14912"/>
                  </a:lnTo>
                  <a:cubicBezTo>
                    <a:pt x="1187" y="15378"/>
                    <a:pt x="1559" y="15750"/>
                    <a:pt x="2024" y="15750"/>
                  </a:cubicBezTo>
                  <a:lnTo>
                    <a:pt x="2024" y="16308"/>
                  </a:lnTo>
                  <a:lnTo>
                    <a:pt x="0" y="16308"/>
                  </a:lnTo>
                  <a:lnTo>
                    <a:pt x="0" y="19100"/>
                  </a:lnTo>
                  <a:lnTo>
                    <a:pt x="14052" y="19100"/>
                  </a:lnTo>
                  <a:lnTo>
                    <a:pt x="14052" y="18542"/>
                  </a:lnTo>
                  <a:lnTo>
                    <a:pt x="582" y="18542"/>
                  </a:lnTo>
                  <a:lnTo>
                    <a:pt x="582" y="16867"/>
                  </a:lnTo>
                  <a:lnTo>
                    <a:pt x="16308" y="16867"/>
                  </a:lnTo>
                  <a:lnTo>
                    <a:pt x="16308" y="18542"/>
                  </a:lnTo>
                  <a:lnTo>
                    <a:pt x="14633" y="18542"/>
                  </a:lnTo>
                  <a:lnTo>
                    <a:pt x="14633" y="19100"/>
                  </a:lnTo>
                  <a:lnTo>
                    <a:pt x="16866" y="19100"/>
                  </a:lnTo>
                  <a:lnTo>
                    <a:pt x="16866" y="16308"/>
                  </a:lnTo>
                  <a:lnTo>
                    <a:pt x="14843" y="16308"/>
                  </a:lnTo>
                  <a:lnTo>
                    <a:pt x="14843" y="15750"/>
                  </a:lnTo>
                  <a:cubicBezTo>
                    <a:pt x="15308" y="15750"/>
                    <a:pt x="15680" y="15378"/>
                    <a:pt x="15680" y="14912"/>
                  </a:cubicBezTo>
                  <a:lnTo>
                    <a:pt x="15680" y="13237"/>
                  </a:lnTo>
                  <a:cubicBezTo>
                    <a:pt x="15680" y="12772"/>
                    <a:pt x="15308" y="12377"/>
                    <a:pt x="14843" y="12377"/>
                  </a:cubicBezTo>
                  <a:lnTo>
                    <a:pt x="14843" y="10585"/>
                  </a:lnTo>
                  <a:lnTo>
                    <a:pt x="14284" y="10585"/>
                  </a:lnTo>
                  <a:lnTo>
                    <a:pt x="14284" y="10027"/>
                  </a:lnTo>
                  <a:cubicBezTo>
                    <a:pt x="14261" y="9259"/>
                    <a:pt x="13656" y="8654"/>
                    <a:pt x="12912" y="8631"/>
                  </a:cubicBezTo>
                  <a:lnTo>
                    <a:pt x="10004" y="8399"/>
                  </a:lnTo>
                  <a:lnTo>
                    <a:pt x="11632" y="7073"/>
                  </a:lnTo>
                  <a:lnTo>
                    <a:pt x="11632" y="6049"/>
                  </a:lnTo>
                  <a:lnTo>
                    <a:pt x="11935" y="6049"/>
                  </a:lnTo>
                  <a:cubicBezTo>
                    <a:pt x="12400" y="6049"/>
                    <a:pt x="12772" y="5677"/>
                    <a:pt x="12772" y="5211"/>
                  </a:cubicBezTo>
                  <a:lnTo>
                    <a:pt x="12772" y="4420"/>
                  </a:lnTo>
                  <a:cubicBezTo>
                    <a:pt x="12772" y="3955"/>
                    <a:pt x="12400" y="3583"/>
                    <a:pt x="11935" y="3583"/>
                  </a:cubicBezTo>
                  <a:lnTo>
                    <a:pt x="11632" y="3583"/>
                  </a:lnTo>
                  <a:lnTo>
                    <a:pt x="11632" y="1955"/>
                  </a:lnTo>
                  <a:cubicBezTo>
                    <a:pt x="11632" y="884"/>
                    <a:pt x="10771" y="0"/>
                    <a:pt x="9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5598;p119"/>
            <p:cNvSpPr/>
            <p:nvPr/>
          </p:nvSpPr>
          <p:spPr>
            <a:xfrm>
              <a:off x="5706675" y="3512575"/>
              <a:ext cx="13975" cy="13975"/>
            </a:xfrm>
            <a:custGeom>
              <a:avLst/>
              <a:gdLst/>
              <a:ahLst/>
              <a:cxnLst/>
              <a:rect l="l" t="t" r="r" b="b"/>
              <a:pathLst>
                <a:path w="559" h="559" extrusionOk="0">
                  <a:moveTo>
                    <a:pt x="0" y="0"/>
                  </a:moveTo>
                  <a:lnTo>
                    <a:pt x="0" y="559"/>
                  </a:lnTo>
                  <a:lnTo>
                    <a:pt x="559" y="559"/>
                  </a:lnTo>
                  <a:lnTo>
                    <a:pt x="5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5599;p119"/>
            <p:cNvSpPr/>
            <p:nvPr/>
          </p:nvSpPr>
          <p:spPr>
            <a:xfrm>
              <a:off x="5642125" y="3512575"/>
              <a:ext cx="13975" cy="13975"/>
            </a:xfrm>
            <a:custGeom>
              <a:avLst/>
              <a:gdLst/>
              <a:ahLst/>
              <a:cxnLst/>
              <a:rect l="l" t="t" r="r" b="b"/>
              <a:pathLst>
                <a:path w="559" h="559" extrusionOk="0">
                  <a:moveTo>
                    <a:pt x="0" y="0"/>
                  </a:moveTo>
                  <a:lnTo>
                    <a:pt x="0" y="559"/>
                  </a:lnTo>
                  <a:lnTo>
                    <a:pt x="558" y="559"/>
                  </a:lnTo>
                  <a:lnTo>
                    <a:pt x="5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5600;p119"/>
            <p:cNvSpPr/>
            <p:nvPr/>
          </p:nvSpPr>
          <p:spPr>
            <a:xfrm>
              <a:off x="5664225" y="3550375"/>
              <a:ext cx="34900" cy="13975"/>
            </a:xfrm>
            <a:custGeom>
              <a:avLst/>
              <a:gdLst/>
              <a:ahLst/>
              <a:cxnLst/>
              <a:rect l="l" t="t" r="r" b="b"/>
              <a:pathLst>
                <a:path w="1396" h="559" extrusionOk="0">
                  <a:moveTo>
                    <a:pt x="0" y="1"/>
                  </a:moveTo>
                  <a:lnTo>
                    <a:pt x="0" y="559"/>
                  </a:lnTo>
                  <a:lnTo>
                    <a:pt x="1396" y="559"/>
                  </a:lnTo>
                  <a:lnTo>
                    <a:pt x="13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5601;p119"/>
            <p:cNvSpPr/>
            <p:nvPr/>
          </p:nvSpPr>
          <p:spPr>
            <a:xfrm>
              <a:off x="5743900" y="3738825"/>
              <a:ext cx="41900" cy="13975"/>
            </a:xfrm>
            <a:custGeom>
              <a:avLst/>
              <a:gdLst/>
              <a:ahLst/>
              <a:cxnLst/>
              <a:rect l="l" t="t" r="r" b="b"/>
              <a:pathLst>
                <a:path w="1676" h="559" extrusionOk="0">
                  <a:moveTo>
                    <a:pt x="0" y="0"/>
                  </a:moveTo>
                  <a:lnTo>
                    <a:pt x="0" y="558"/>
                  </a:lnTo>
                  <a:lnTo>
                    <a:pt x="1675" y="558"/>
                  </a:lnTo>
                  <a:lnTo>
                    <a:pt x="16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602;p119"/>
            <p:cNvSpPr/>
            <p:nvPr/>
          </p:nvSpPr>
          <p:spPr>
            <a:xfrm>
              <a:off x="5715975" y="3710325"/>
              <a:ext cx="41900" cy="13975"/>
            </a:xfrm>
            <a:custGeom>
              <a:avLst/>
              <a:gdLst/>
              <a:ahLst/>
              <a:cxnLst/>
              <a:rect l="l" t="t" r="r" b="b"/>
              <a:pathLst>
                <a:path w="1676" h="559" extrusionOk="0">
                  <a:moveTo>
                    <a:pt x="1" y="0"/>
                  </a:moveTo>
                  <a:lnTo>
                    <a:pt x="1" y="559"/>
                  </a:lnTo>
                  <a:lnTo>
                    <a:pt x="1676" y="559"/>
                  </a:lnTo>
                  <a:lnTo>
                    <a:pt x="16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603;p119"/>
            <p:cNvSpPr/>
            <p:nvPr/>
          </p:nvSpPr>
          <p:spPr>
            <a:xfrm>
              <a:off x="5715975" y="3738825"/>
              <a:ext cx="13975" cy="13975"/>
            </a:xfrm>
            <a:custGeom>
              <a:avLst/>
              <a:gdLst/>
              <a:ahLst/>
              <a:cxnLst/>
              <a:rect l="l" t="t" r="r" b="b"/>
              <a:pathLst>
                <a:path w="559" h="559" extrusionOk="0">
                  <a:moveTo>
                    <a:pt x="1" y="0"/>
                  </a:moveTo>
                  <a:lnTo>
                    <a:pt x="1" y="558"/>
                  </a:lnTo>
                  <a:lnTo>
                    <a:pt x="559" y="558"/>
                  </a:lnTo>
                  <a:lnTo>
                    <a:pt x="5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604;p119"/>
            <p:cNvSpPr/>
            <p:nvPr/>
          </p:nvSpPr>
          <p:spPr>
            <a:xfrm>
              <a:off x="5577550" y="3738825"/>
              <a:ext cx="14000" cy="13975"/>
            </a:xfrm>
            <a:custGeom>
              <a:avLst/>
              <a:gdLst/>
              <a:ahLst/>
              <a:cxnLst/>
              <a:rect l="l" t="t" r="r" b="b"/>
              <a:pathLst>
                <a:path w="560" h="559" extrusionOk="0">
                  <a:moveTo>
                    <a:pt x="1" y="0"/>
                  </a:moveTo>
                  <a:lnTo>
                    <a:pt x="1" y="558"/>
                  </a:lnTo>
                  <a:lnTo>
                    <a:pt x="559" y="558"/>
                  </a:lnTo>
                  <a:lnTo>
                    <a:pt x="5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605;p119"/>
            <p:cNvSpPr/>
            <p:nvPr/>
          </p:nvSpPr>
          <p:spPr>
            <a:xfrm>
              <a:off x="5605475" y="3738825"/>
              <a:ext cx="41900" cy="13975"/>
            </a:xfrm>
            <a:custGeom>
              <a:avLst/>
              <a:gdLst/>
              <a:ahLst/>
              <a:cxnLst/>
              <a:rect l="l" t="t" r="r" b="b"/>
              <a:pathLst>
                <a:path w="1676" h="559" extrusionOk="0">
                  <a:moveTo>
                    <a:pt x="0" y="0"/>
                  </a:moveTo>
                  <a:lnTo>
                    <a:pt x="0" y="558"/>
                  </a:lnTo>
                  <a:lnTo>
                    <a:pt x="1675" y="558"/>
                  </a:lnTo>
                  <a:lnTo>
                    <a:pt x="16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606;p119"/>
            <p:cNvSpPr/>
            <p:nvPr/>
          </p:nvSpPr>
          <p:spPr>
            <a:xfrm>
              <a:off x="5771800" y="3710325"/>
              <a:ext cx="14000" cy="13975"/>
            </a:xfrm>
            <a:custGeom>
              <a:avLst/>
              <a:gdLst/>
              <a:ahLst/>
              <a:cxnLst/>
              <a:rect l="l" t="t" r="r" b="b"/>
              <a:pathLst>
                <a:path w="560" h="559" extrusionOk="0">
                  <a:moveTo>
                    <a:pt x="1" y="0"/>
                  </a:moveTo>
                  <a:lnTo>
                    <a:pt x="1" y="559"/>
                  </a:lnTo>
                  <a:lnTo>
                    <a:pt x="559" y="559"/>
                  </a:lnTo>
                  <a:lnTo>
                    <a:pt x="5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607;p119"/>
            <p:cNvSpPr/>
            <p:nvPr/>
          </p:nvSpPr>
          <p:spPr>
            <a:xfrm>
              <a:off x="5633400" y="3710325"/>
              <a:ext cx="13975" cy="13975"/>
            </a:xfrm>
            <a:custGeom>
              <a:avLst/>
              <a:gdLst/>
              <a:ahLst/>
              <a:cxnLst/>
              <a:rect l="l" t="t" r="r" b="b"/>
              <a:pathLst>
                <a:path w="559" h="559" extrusionOk="0">
                  <a:moveTo>
                    <a:pt x="0" y="0"/>
                  </a:moveTo>
                  <a:lnTo>
                    <a:pt x="0" y="559"/>
                  </a:lnTo>
                  <a:lnTo>
                    <a:pt x="558" y="559"/>
                  </a:lnTo>
                  <a:lnTo>
                    <a:pt x="5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608;p119"/>
            <p:cNvSpPr/>
            <p:nvPr/>
          </p:nvSpPr>
          <p:spPr>
            <a:xfrm>
              <a:off x="5577550" y="3710325"/>
              <a:ext cx="41900" cy="13975"/>
            </a:xfrm>
            <a:custGeom>
              <a:avLst/>
              <a:gdLst/>
              <a:ahLst/>
              <a:cxnLst/>
              <a:rect l="l" t="t" r="r" b="b"/>
              <a:pathLst>
                <a:path w="1676" h="559" extrusionOk="0">
                  <a:moveTo>
                    <a:pt x="1" y="0"/>
                  </a:moveTo>
                  <a:lnTo>
                    <a:pt x="1" y="559"/>
                  </a:lnTo>
                  <a:lnTo>
                    <a:pt x="1676" y="559"/>
                  </a:lnTo>
                  <a:lnTo>
                    <a:pt x="16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210;p63"/>
          <p:cNvSpPr txBox="1">
            <a:spLocks noGrp="1"/>
          </p:cNvSpPr>
          <p:nvPr>
            <p:ph type="subTitle" idx="1"/>
          </p:nvPr>
        </p:nvSpPr>
        <p:spPr>
          <a:xfrm>
            <a:off x="953906" y="558454"/>
            <a:ext cx="7280565" cy="1067344"/>
          </a:xfrm>
          <a:prstGeom prst="rect">
            <a:avLst/>
          </a:prstGeom>
        </p:spPr>
        <p:txBody>
          <a:bodyPr spcFirstLastPara="1" wrap="square" lIns="91425" tIns="91425" rIns="91425" bIns="91425" anchor="t" anchorCtr="0">
            <a:noAutofit/>
          </a:bodyPr>
          <a:lstStyle/>
          <a:p>
            <a:pPr marL="0" lvl="0" indent="0" algn="l">
              <a:spcAft>
                <a:spcPts val="1600"/>
              </a:spcAft>
            </a:pPr>
            <a:r>
              <a:rPr lang="en-US" dirty="0"/>
              <a:t>A developer might want to "deploy a new web server with three redundant instances." but translating that simple request into reality involves a long sequence of specific </a:t>
            </a:r>
            <a:r>
              <a:rPr lang="en-US" b="1" dirty="0"/>
              <a:t>tasks</a:t>
            </a:r>
            <a:r>
              <a:rPr lang="en-US" dirty="0"/>
              <a:t> and it also </a:t>
            </a:r>
            <a:r>
              <a:rPr lang="en-US" dirty="0" err="1"/>
              <a:t>necessits</a:t>
            </a:r>
            <a:r>
              <a:rPr lang="en-US" dirty="0"/>
              <a:t> different </a:t>
            </a:r>
            <a:r>
              <a:rPr lang="en-US" b="1" dirty="0"/>
              <a:t>profiles</a:t>
            </a:r>
            <a:r>
              <a:rPr lang="en-US" dirty="0"/>
              <a:t> :</a:t>
            </a:r>
          </a:p>
        </p:txBody>
      </p:sp>
      <p:sp>
        <p:nvSpPr>
          <p:cNvPr id="10" name="Rectangle 9"/>
          <p:cNvSpPr/>
          <p:nvPr/>
        </p:nvSpPr>
        <p:spPr>
          <a:xfrm>
            <a:off x="1712650" y="3772438"/>
            <a:ext cx="5999354" cy="584775"/>
          </a:xfrm>
          <a:prstGeom prst="rect">
            <a:avLst/>
          </a:prstGeom>
        </p:spPr>
        <p:txBody>
          <a:bodyPr wrap="square">
            <a:spAutoFit/>
          </a:bodyPr>
          <a:lstStyle/>
          <a:p>
            <a:pPr lvl="0">
              <a:spcAft>
                <a:spcPts val="1600"/>
              </a:spcAft>
            </a:pPr>
            <a:r>
              <a:rPr lang="en-US" sz="1600" dirty="0">
                <a:solidFill>
                  <a:srgbClr val="002060"/>
                </a:solidFill>
                <a:latin typeface="Century Gothic" panose="020B0502020202020204" pitchFamily="34" charset="0"/>
              </a:rPr>
              <a:t>This </a:t>
            </a:r>
            <a:r>
              <a:rPr lang="en-US" sz="1600" dirty="0">
                <a:solidFill>
                  <a:schemeClr val="accent5"/>
                </a:solidFill>
                <a:latin typeface="Century Gothic" panose="020B0502020202020204" pitchFamily="34" charset="0"/>
              </a:rPr>
              <a:t>process</a:t>
            </a:r>
            <a:r>
              <a:rPr lang="en-US" sz="1600" dirty="0">
                <a:solidFill>
                  <a:srgbClr val="002060"/>
                </a:solidFill>
                <a:latin typeface="Century Gothic" panose="020B0502020202020204" pitchFamily="34" charset="0"/>
              </a:rPr>
              <a:t> is not only tedious but also creates a barrier to efficient and agile operations.</a:t>
            </a:r>
          </a:p>
        </p:txBody>
      </p:sp>
      <p:sp>
        <p:nvSpPr>
          <p:cNvPr id="152" name="Google Shape;3504;p109"/>
          <p:cNvSpPr txBox="1">
            <a:spLocks noGrp="1"/>
          </p:cNvSpPr>
          <p:nvPr>
            <p:ph type="title" idx="3"/>
          </p:nvPr>
        </p:nvSpPr>
        <p:spPr>
          <a:xfrm>
            <a:off x="1960006" y="1600564"/>
            <a:ext cx="1264545" cy="592500"/>
          </a:xfrm>
          <a:prstGeom prst="rect">
            <a:avLst/>
          </a:prstGeom>
        </p:spPr>
        <p:txBody>
          <a:bodyPr spcFirstLastPara="1" wrap="square" lIns="91425" tIns="91425" rIns="91425" bIns="91425" anchor="ctr" anchorCtr="0">
            <a:noAutofit/>
          </a:bodyPr>
          <a:lstStyle/>
          <a:p>
            <a:pPr lvl="0"/>
            <a:r>
              <a:rPr lang="en" dirty="0"/>
              <a:t>DevOps</a:t>
            </a:r>
            <a:endParaRPr dirty="0"/>
          </a:p>
        </p:txBody>
      </p:sp>
      <p:sp>
        <p:nvSpPr>
          <p:cNvPr id="154" name="Google Shape;3504;p109"/>
          <p:cNvSpPr txBox="1">
            <a:spLocks noGrp="1"/>
          </p:cNvSpPr>
          <p:nvPr>
            <p:ph type="title" idx="3"/>
          </p:nvPr>
        </p:nvSpPr>
        <p:spPr>
          <a:xfrm>
            <a:off x="3654464" y="1447751"/>
            <a:ext cx="1783306" cy="592500"/>
          </a:xfrm>
          <a:prstGeom prst="rect">
            <a:avLst/>
          </a:prstGeom>
        </p:spPr>
        <p:txBody>
          <a:bodyPr spcFirstLastPara="1" wrap="square" lIns="91425" tIns="91425" rIns="91425" bIns="91425" anchor="ctr" anchorCtr="0">
            <a:noAutofit/>
          </a:bodyPr>
          <a:lstStyle/>
          <a:p>
            <a:pPr lvl="0">
              <a:buClr>
                <a:schemeClr val="dk1"/>
              </a:buClr>
              <a:buSzPts val="1100"/>
            </a:pPr>
            <a:r>
              <a:rPr lang="en-US" dirty="0"/>
              <a:t>Network administrator</a:t>
            </a:r>
          </a:p>
        </p:txBody>
      </p:sp>
      <p:sp>
        <p:nvSpPr>
          <p:cNvPr id="155" name="Google Shape;3504;p109"/>
          <p:cNvSpPr txBox="1">
            <a:spLocks noGrp="1"/>
          </p:cNvSpPr>
          <p:nvPr>
            <p:ph type="title" idx="3"/>
          </p:nvPr>
        </p:nvSpPr>
        <p:spPr>
          <a:xfrm>
            <a:off x="5790301" y="1594233"/>
            <a:ext cx="1383975" cy="592500"/>
          </a:xfrm>
          <a:prstGeom prst="rect">
            <a:avLst/>
          </a:prstGeom>
        </p:spPr>
        <p:txBody>
          <a:bodyPr spcFirstLastPara="1" wrap="square" lIns="91425" tIns="91425" rIns="91425" bIns="91425" anchor="ctr" anchorCtr="0">
            <a:noAutofit/>
          </a:bodyPr>
          <a:lstStyle/>
          <a:p>
            <a:pPr lvl="0"/>
            <a:r>
              <a:rPr lang="en" dirty="0"/>
              <a:t>Help-Desk</a:t>
            </a:r>
            <a:endParaRPr dirty="0"/>
          </a:p>
        </p:txBody>
      </p:sp>
      <p:sp>
        <p:nvSpPr>
          <p:cNvPr id="2" name="Slide Number Placeholder 1"/>
          <p:cNvSpPr>
            <a:spLocks noGrp="1"/>
          </p:cNvSpPr>
          <p:nvPr>
            <p:ph type="sldNum" sz="quarter" idx="10"/>
          </p:nvPr>
        </p:nvSpPr>
        <p:spPr/>
        <p:txBody>
          <a:bodyPr/>
          <a:lstStyle/>
          <a:p>
            <a:fld id="{63BA9612-00B5-460E-89FE-BC5F3FAB92E9}" type="slidenum">
              <a:rPr lang="fr-FR" smtClean="0"/>
              <a:t>5</a:t>
            </a:fld>
            <a:endParaRPr lang="fr-FR"/>
          </a:p>
        </p:txBody>
      </p:sp>
    </p:spTree>
    <p:extLst>
      <p:ext uri="{BB962C8B-B14F-4D97-AF65-F5344CB8AC3E}">
        <p14:creationId xmlns:p14="http://schemas.microsoft.com/office/powerpoint/2010/main" val="3435856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529"/>
                                        </p:tgtEl>
                                        <p:attrNameLst>
                                          <p:attrName>style.visibility</p:attrName>
                                        </p:attrNameLst>
                                      </p:cBhvr>
                                      <p:to>
                                        <p:strVal val="visible"/>
                                      </p:to>
                                    </p:set>
                                    <p:animEffect transition="in" filter="fade">
                                      <p:cBhvr>
                                        <p:cTn id="7" dur="1000"/>
                                        <p:tgtEl>
                                          <p:spTgt spid="3529"/>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554"/>
                                        </p:tgtEl>
                                        <p:attrNameLst>
                                          <p:attrName>style.visibility</p:attrName>
                                        </p:attrNameLst>
                                      </p:cBhvr>
                                      <p:to>
                                        <p:strVal val="visible"/>
                                      </p:to>
                                    </p:set>
                                    <p:animEffect transition="in" filter="fade">
                                      <p:cBhvr>
                                        <p:cTn id="11" dur="1000"/>
                                        <p:tgtEl>
                                          <p:spTgt spid="3554"/>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16"/>
                                        </p:tgtEl>
                                        <p:attrNameLst>
                                          <p:attrName>style.visibility</p:attrName>
                                        </p:attrNameLst>
                                      </p:cBhvr>
                                      <p:to>
                                        <p:strVal val="visible"/>
                                      </p:to>
                                    </p:set>
                                    <p:animEffect transition="in" filter="fade">
                                      <p:cBhvr>
                                        <p:cTn id="15" dur="10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42"/>
        <p:cNvGrpSpPr/>
        <p:nvPr/>
      </p:nvGrpSpPr>
      <p:grpSpPr>
        <a:xfrm>
          <a:off x="0" y="0"/>
          <a:ext cx="0" cy="0"/>
          <a:chOff x="0" y="0"/>
          <a:chExt cx="0" cy="0"/>
        </a:xfrm>
      </p:grpSpPr>
      <p:grpSp>
        <p:nvGrpSpPr>
          <p:cNvPr id="3243" name="Google Shape;3243;p105"/>
          <p:cNvGrpSpPr/>
          <p:nvPr/>
        </p:nvGrpSpPr>
        <p:grpSpPr>
          <a:xfrm rot="-2876240" flipH="1">
            <a:off x="7062061" y="371642"/>
            <a:ext cx="541141" cy="2225326"/>
            <a:chOff x="871338" y="1945155"/>
            <a:chExt cx="247109" cy="1016148"/>
          </a:xfrm>
        </p:grpSpPr>
        <p:sp>
          <p:nvSpPr>
            <p:cNvPr id="3244" name="Google Shape;3244;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7" name="Google Shape;3247;p105"/>
          <p:cNvSpPr txBox="1">
            <a:spLocks noGrp="1"/>
          </p:cNvSpPr>
          <p:nvPr>
            <p:ph type="ctrTitle"/>
          </p:nvPr>
        </p:nvSpPr>
        <p:spPr>
          <a:xfrm>
            <a:off x="4272630" y="1927048"/>
            <a:ext cx="3374100" cy="1289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Challenges and Solutions</a:t>
            </a:r>
            <a:endParaRPr dirty="0"/>
          </a:p>
        </p:txBody>
      </p:sp>
      <p:sp>
        <p:nvSpPr>
          <p:cNvPr id="3249" name="Google Shape;3249;p105">
            <a:hlinkClick r:id="rId3" action="ppaction://hlinksldjump"/>
          </p:cNvPr>
          <p:cNvSpPr txBox="1">
            <a:spLocks noGrp="1"/>
          </p:cNvSpPr>
          <p:nvPr>
            <p:ph type="title" idx="2"/>
          </p:nvPr>
        </p:nvSpPr>
        <p:spPr>
          <a:xfrm>
            <a:off x="1044875" y="1714500"/>
            <a:ext cx="1914600" cy="128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02</a:t>
            </a:r>
            <a:endParaRPr dirty="0"/>
          </a:p>
        </p:txBody>
      </p:sp>
      <p:grpSp>
        <p:nvGrpSpPr>
          <p:cNvPr id="3250" name="Google Shape;3250;p105"/>
          <p:cNvGrpSpPr/>
          <p:nvPr/>
        </p:nvGrpSpPr>
        <p:grpSpPr>
          <a:xfrm rot="-4639502">
            <a:off x="1731607" y="2697918"/>
            <a:ext cx="541135" cy="2225350"/>
            <a:chOff x="871338" y="1945155"/>
            <a:chExt cx="247109" cy="1016148"/>
          </a:xfrm>
        </p:grpSpPr>
        <p:sp>
          <p:nvSpPr>
            <p:cNvPr id="3251" name="Google Shape;3251;p105"/>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05"/>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05"/>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4" name="Google Shape;3254;p105">
            <a:hlinkClick r:id="" action="ppaction://hlinkshowjump?jump=previousslide"/>
          </p:cNvPr>
          <p:cNvSpPr/>
          <p:nvPr/>
        </p:nvSpPr>
        <p:spPr>
          <a:xfrm>
            <a:off x="139872"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05">
            <a:hlinkClick r:id="" action="ppaction://hlinkshowjump?jump=nextslide"/>
          </p:cNvPr>
          <p:cNvSpPr/>
          <p:nvPr/>
        </p:nvSpPr>
        <p:spPr>
          <a:xfrm flipH="1">
            <a:off x="8601644" y="2378398"/>
            <a:ext cx="430800" cy="386700"/>
          </a:xfrm>
          <a:prstGeom prst="leftArrow">
            <a:avLst>
              <a:gd name="adj1" fmla="val 50000"/>
              <a:gd name="adj2" fmla="val 50000"/>
            </a:avLst>
          </a:pr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lide Number Placeholder 2"/>
          <p:cNvSpPr>
            <a:spLocks noGrp="1"/>
          </p:cNvSpPr>
          <p:nvPr>
            <p:ph type="sldNum" sz="quarter" idx="10"/>
          </p:nvPr>
        </p:nvSpPr>
        <p:spPr/>
        <p:txBody>
          <a:bodyPr/>
          <a:lstStyle/>
          <a:p>
            <a:fld id="{63BA9612-00B5-460E-89FE-BC5F3FAB92E9}" type="slidenum">
              <a:rPr lang="fr-FR" smtClean="0"/>
              <a:t>6</a:t>
            </a:fld>
            <a:endParaRPr lang="fr-FR"/>
          </a:p>
        </p:txBody>
      </p:sp>
    </p:spTree>
    <p:extLst>
      <p:ext uri="{BB962C8B-B14F-4D97-AF65-F5344CB8AC3E}">
        <p14:creationId xmlns:p14="http://schemas.microsoft.com/office/powerpoint/2010/main" val="569417737"/>
      </p:ext>
    </p:extLst>
  </p:cSld>
  <p:clrMapOvr>
    <a:masterClrMapping/>
  </p:clrMapOvr>
  <mc:AlternateContent xmlns:mc="http://schemas.openxmlformats.org/markup-compatibility/2006" xmlns:p14="http://schemas.microsoft.com/office/powerpoint/2010/main">
    <mc:Choice Requires="p14">
      <p:transition spd="slow">
        <p:push dir="r"/>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249"/>
                                        </p:tgtEl>
                                        <p:attrNameLst>
                                          <p:attrName>style.visibility</p:attrName>
                                        </p:attrNameLst>
                                      </p:cBhvr>
                                      <p:to>
                                        <p:strVal val="visible"/>
                                      </p:to>
                                    </p:set>
                                    <p:anim calcmode="lin" valueType="num">
                                      <p:cBhvr additive="base">
                                        <p:cTn id="7" dur="1000"/>
                                        <p:tgtEl>
                                          <p:spTgt spid="3249"/>
                                        </p:tgtEl>
                                        <p:attrNameLst>
                                          <p:attrName>ppt_w</p:attrName>
                                        </p:attrNameLst>
                                      </p:cBhvr>
                                      <p:tavLst>
                                        <p:tav tm="0">
                                          <p:val>
                                            <p:strVal val="0"/>
                                          </p:val>
                                        </p:tav>
                                        <p:tav tm="100000">
                                          <p:val>
                                            <p:strVal val="#ppt_w"/>
                                          </p:val>
                                        </p:tav>
                                      </p:tavLst>
                                    </p:anim>
                                    <p:anim calcmode="lin" valueType="num">
                                      <p:cBhvr additive="base">
                                        <p:cTn id="8" dur="1000"/>
                                        <p:tgtEl>
                                          <p:spTgt spid="3249"/>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 presetClass="entr" presetSubtype="1" fill="hold" nodeType="afterEffect">
                                  <p:stCondLst>
                                    <p:cond delay="0"/>
                                  </p:stCondLst>
                                  <p:childTnLst>
                                    <p:set>
                                      <p:cBhvr>
                                        <p:cTn id="11" dur="1" fill="hold">
                                          <p:stCondLst>
                                            <p:cond delay="0"/>
                                          </p:stCondLst>
                                        </p:cTn>
                                        <p:tgtEl>
                                          <p:spTgt spid="3243"/>
                                        </p:tgtEl>
                                        <p:attrNameLst>
                                          <p:attrName>style.visibility</p:attrName>
                                        </p:attrNameLst>
                                      </p:cBhvr>
                                      <p:to>
                                        <p:strVal val="visible"/>
                                      </p:to>
                                    </p:set>
                                    <p:anim calcmode="lin" valueType="num">
                                      <p:cBhvr additive="base">
                                        <p:cTn id="12" dur="1000"/>
                                        <p:tgtEl>
                                          <p:spTgt spid="3243"/>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250"/>
                                        </p:tgtEl>
                                        <p:attrNameLst>
                                          <p:attrName>style.visibility</p:attrName>
                                        </p:attrNameLst>
                                      </p:cBhvr>
                                      <p:to>
                                        <p:strVal val="visible"/>
                                      </p:to>
                                    </p:set>
                                    <p:anim calcmode="lin" valueType="num">
                                      <p:cBhvr additive="base">
                                        <p:cTn id="15" dur="1000"/>
                                        <p:tgtEl>
                                          <p:spTgt spid="32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solidFill>
                  <a:schemeClr val="accent5"/>
                </a:solidFill>
                <a:latin typeface="Didact Gothic" panose="020B0604020202020204" charset="0"/>
              </a:rPr>
              <a:pPr/>
              <a:t>7</a:t>
            </a:fld>
            <a:endParaRPr lang="fr-FR" dirty="0">
              <a:solidFill>
                <a:schemeClr val="accent5"/>
              </a:solidFill>
              <a:latin typeface="Didact Gothic" panose="020B0604020202020204" charset="0"/>
            </a:endParaRPr>
          </a:p>
        </p:txBody>
      </p:sp>
      <p:sp>
        <p:nvSpPr>
          <p:cNvPr id="3" name="Rectangle 2"/>
          <p:cNvSpPr/>
          <p:nvPr/>
        </p:nvSpPr>
        <p:spPr>
          <a:xfrm>
            <a:off x="532014" y="788888"/>
            <a:ext cx="8375073" cy="2123658"/>
          </a:xfrm>
          <a:prstGeom prst="rect">
            <a:avLst/>
          </a:prstGeom>
        </p:spPr>
        <p:txBody>
          <a:bodyPr wrap="square">
            <a:spAutoFit/>
          </a:bodyPr>
          <a:lstStyle/>
          <a:p>
            <a:pPr>
              <a:spcAft>
                <a:spcPts val="800"/>
              </a:spcAft>
            </a:pPr>
            <a:r>
              <a:rPr lang="en-US" sz="1600" b="1" kern="100" dirty="0">
                <a:solidFill>
                  <a:schemeClr val="accent5"/>
                </a:solidFill>
                <a:latin typeface="Didact Gothic" panose="020B0604020202020204" charset="0"/>
                <a:ea typeface="Calibri" panose="020F0502020204030204" pitchFamily="34" charset="0"/>
                <a:cs typeface="Arial" panose="020B0604020202020204" pitchFamily="34" charset="0"/>
              </a:rPr>
              <a:t>The Problem: Resource Waste vs. Operational Complexity</a:t>
            </a:r>
          </a:p>
          <a:p>
            <a:pPr marL="342900" lvl="0" indent="-342900">
              <a:spcAft>
                <a:spcPts val="800"/>
              </a:spcAft>
              <a:buSzPts val="1000"/>
              <a:buFont typeface="Symbol" panose="05050102010706020507" pitchFamily="18" charset="2"/>
              <a:buChar char=""/>
              <a:tabLst>
                <a:tab pos="457200" algn="l"/>
              </a:tabLst>
            </a:pPr>
            <a:r>
              <a:rPr lang="en-US" sz="1600" kern="100" dirty="0">
                <a:solidFill>
                  <a:schemeClr val="accent5"/>
                </a:solidFill>
                <a:latin typeface="Didact Gothic" panose="020B0604020202020204" charset="0"/>
                <a:ea typeface="Calibri" panose="020F0502020204030204" pitchFamily="34" charset="0"/>
                <a:cs typeface="Arial" panose="020B0604020202020204" pitchFamily="34" charset="0"/>
              </a:rPr>
              <a:t>Traditional Virtual Machines (VMs) are heavyweight and inefficient. They consume significant overhead, leading to wasted resources.</a:t>
            </a:r>
            <a:r>
              <a:rPr lang="en-US" sz="1600" dirty="0">
                <a:solidFill>
                  <a:schemeClr val="accent5"/>
                </a:solidFill>
                <a:latin typeface="Didact Gothic" panose="020B0604020202020204" charset="0"/>
                <a:ea typeface="Times New Roman" panose="02020603050405020304" pitchFamily="18" charset="0"/>
                <a:cs typeface="Arial" panose="020B0604020202020204" pitchFamily="34" charset="0"/>
              </a:rPr>
              <a:t> </a:t>
            </a:r>
          </a:p>
          <a:p>
            <a:pPr marL="342900" lvl="0" indent="-342900">
              <a:spcAft>
                <a:spcPts val="800"/>
              </a:spcAft>
              <a:buSzPts val="1000"/>
              <a:buFont typeface="Symbol" panose="05050102010706020507" pitchFamily="18" charset="2"/>
              <a:buChar char=""/>
              <a:tabLst>
                <a:tab pos="457200" algn="l"/>
              </a:tabLst>
            </a:pPr>
            <a:r>
              <a:rPr lang="en-US" sz="1600" kern="100" dirty="0">
                <a:solidFill>
                  <a:schemeClr val="accent5"/>
                </a:solidFill>
                <a:latin typeface="Didact Gothic" panose="020B0604020202020204" charset="0"/>
                <a:ea typeface="Calibri" panose="020F0502020204030204" pitchFamily="34" charset="0"/>
                <a:cs typeface="Arial" panose="020B0604020202020204" pitchFamily="34" charset="0"/>
              </a:rPr>
              <a:t>While containers solve this efficiency problem, managing them at scale introduces immense complexity. </a:t>
            </a:r>
            <a:endParaRPr lang="fr-FR" sz="1600" kern="100" dirty="0">
              <a:solidFill>
                <a:schemeClr val="accent5"/>
              </a:solidFill>
              <a:latin typeface="Didact Gothic" panose="020B0604020202020204" charset="0"/>
              <a:ea typeface="Calibri" panose="020F0502020204030204" pitchFamily="34" charset="0"/>
              <a:cs typeface="Arial" panose="020B0604020202020204" pitchFamily="34" charset="0"/>
            </a:endParaRPr>
          </a:p>
          <a:p>
            <a:pPr marL="228600">
              <a:spcAft>
                <a:spcPts val="800"/>
              </a:spcAft>
            </a:pPr>
            <a:r>
              <a:rPr lang="en-US" sz="1600" b="1" kern="100" dirty="0">
                <a:solidFill>
                  <a:schemeClr val="accent5"/>
                </a:solidFill>
                <a:latin typeface="Didact Gothic" panose="020B0604020202020204" charset="0"/>
                <a:ea typeface="Calibri" panose="020F0502020204030204" pitchFamily="34" charset="0"/>
                <a:cs typeface="Arial" panose="020B0604020202020204" pitchFamily="34" charset="0"/>
              </a:rPr>
              <a:t>How do we build a foundation that is both resource-efficient and automatically resilient to failure?</a:t>
            </a:r>
            <a:endParaRPr lang="fr-FR" sz="1600" kern="100" dirty="0">
              <a:solidFill>
                <a:schemeClr val="accent5"/>
              </a:solidFill>
              <a:latin typeface="Didact Gothic" panose="020B0604020202020204" charset="0"/>
              <a:ea typeface="Calibri" panose="020F0502020204030204" pitchFamily="34" charset="0"/>
              <a:cs typeface="Arial" panose="020B0604020202020204" pitchFamily="34" charset="0"/>
            </a:endParaRPr>
          </a:p>
        </p:txBody>
      </p:sp>
      <p:sp>
        <p:nvSpPr>
          <p:cNvPr id="5" name="Google Shape;1217;p64"/>
          <p:cNvSpPr txBox="1">
            <a:spLocks/>
          </p:cNvSpPr>
          <p:nvPr/>
        </p:nvSpPr>
        <p:spPr>
          <a:xfrm>
            <a:off x="539634" y="345669"/>
            <a:ext cx="7945582" cy="519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pPr>
              <a:spcAft>
                <a:spcPts val="800"/>
              </a:spcAft>
            </a:pPr>
            <a:r>
              <a:rPr lang="en-US" sz="2400" kern="100" dirty="0">
                <a:latin typeface="Didact Gothic" panose="020B0604020202020204" charset="0"/>
                <a:ea typeface="Calibri" panose="020F0502020204030204" pitchFamily="34" charset="0"/>
                <a:cs typeface="Arial" panose="020B0604020202020204" pitchFamily="34" charset="0"/>
              </a:rPr>
              <a:t>Challenge 1 : Building a Robust and Efficient Environment</a:t>
            </a:r>
            <a:endParaRPr lang="fr-FR" sz="2400" kern="100" dirty="0">
              <a:latin typeface="Didact Gothic" panose="020B0604020202020204" charset="0"/>
              <a:ea typeface="Calibri" panose="020F0502020204030204" pitchFamily="34" charset="0"/>
              <a:cs typeface="Arial" panose="020B0604020202020204" pitchFamily="34" charset="0"/>
            </a:endParaRPr>
          </a:p>
        </p:txBody>
      </p:sp>
      <p:sp>
        <p:nvSpPr>
          <p:cNvPr id="9" name="Rectangle 8"/>
          <p:cNvSpPr/>
          <p:nvPr/>
        </p:nvSpPr>
        <p:spPr>
          <a:xfrm>
            <a:off x="532014" y="2912546"/>
            <a:ext cx="8375072" cy="1878335"/>
          </a:xfrm>
          <a:prstGeom prst="rect">
            <a:avLst/>
          </a:prstGeom>
        </p:spPr>
        <p:txBody>
          <a:bodyPr wrap="square">
            <a:spAutoFit/>
          </a:bodyPr>
          <a:lstStyle/>
          <a:p>
            <a:pPr>
              <a:lnSpc>
                <a:spcPct val="107000"/>
              </a:lnSpc>
              <a:spcAft>
                <a:spcPts val="800"/>
              </a:spcAft>
            </a:pPr>
            <a:r>
              <a:rPr lang="en-US" sz="1600" b="1" kern="100" dirty="0">
                <a:solidFill>
                  <a:schemeClr val="accent5"/>
                </a:solidFill>
                <a:latin typeface="Didact Gothic" panose="020B0604020202020204" charset="0"/>
                <a:ea typeface="Calibri" panose="020F0502020204030204" pitchFamily="34" charset="0"/>
                <a:cs typeface="Arial" panose="020B0604020202020204" pitchFamily="34" charset="0"/>
              </a:rPr>
              <a:t>Our Solution: A Clustered, Hybrid Foundation</a:t>
            </a:r>
            <a:endParaRPr lang="fr-FR" sz="1600" b="1" kern="100" dirty="0">
              <a:solidFill>
                <a:schemeClr val="accent5"/>
              </a:solidFill>
              <a:latin typeface="Didact Gothic" panose="020B060402020202020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1600" kern="100" dirty="0">
                <a:solidFill>
                  <a:schemeClr val="accent5"/>
                </a:solidFill>
                <a:latin typeface="Didact Gothic" panose="020B0604020202020204" charset="0"/>
                <a:ea typeface="Calibri" panose="020F0502020204030204" pitchFamily="34" charset="0"/>
                <a:cs typeface="Arial" panose="020B0604020202020204" pitchFamily="34" charset="0"/>
              </a:rPr>
              <a:t>We designed an optimal architecture that combines the efficiency of containers with the stability of a virtualized environment.</a:t>
            </a:r>
            <a:endParaRPr lang="fr-FR" sz="1600" kern="100" dirty="0">
              <a:solidFill>
                <a:schemeClr val="accent5"/>
              </a:solidFill>
              <a:latin typeface="Didact Gothic" panose="020B060402020202020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1600" kern="100" dirty="0">
                <a:solidFill>
                  <a:schemeClr val="accent5"/>
                </a:solidFill>
                <a:latin typeface="Didact Gothic" panose="020B0604020202020204" charset="0"/>
                <a:ea typeface="Calibri" panose="020F0502020204030204" pitchFamily="34" charset="0"/>
                <a:cs typeface="Arial" panose="020B0604020202020204" pitchFamily="34" charset="0"/>
              </a:rPr>
              <a:t>This hybrid model dramatically increases resource utilization while leveraging mature enterprise features like high-availability clustering and distributed storage to ensure no single point of failure.</a:t>
            </a:r>
            <a:endParaRPr lang="fr-FR" sz="1600" kern="100" dirty="0">
              <a:solidFill>
                <a:schemeClr val="accent5"/>
              </a:solidFill>
              <a:latin typeface="Didact Gothic" panose="020B060402020202020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745527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latin typeface="Didact Gothic" panose="020B0604020202020204" charset="0"/>
              </a:rPr>
              <a:t>8</a:t>
            </a:fld>
            <a:endParaRPr lang="fr-FR" dirty="0">
              <a:latin typeface="Didact Gothic" panose="020B0604020202020204" charset="0"/>
            </a:endParaRPr>
          </a:p>
        </p:txBody>
      </p:sp>
      <p:sp>
        <p:nvSpPr>
          <p:cNvPr id="3" name="Rectangle 2"/>
          <p:cNvSpPr>
            <a:spLocks noChangeArrowheads="1"/>
          </p:cNvSpPr>
          <p:nvPr/>
        </p:nvSpPr>
        <p:spPr bwMode="auto">
          <a:xfrm>
            <a:off x="547254" y="872708"/>
            <a:ext cx="9174480"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fr-FR" sz="1600" b="1" i="0" u="none" strike="noStrike" cap="none" normalizeH="0" baseline="0" dirty="0">
                <a:ln>
                  <a:noFill/>
                </a:ln>
                <a:solidFill>
                  <a:schemeClr val="tx1"/>
                </a:solidFill>
                <a:effectLst/>
                <a:latin typeface="Didact Gothic" panose="020B0604020202020204" charset="0"/>
                <a:ea typeface="Calibri" panose="020F0502020204030204" pitchFamily="34" charset="0"/>
                <a:cs typeface="Arial" panose="020B0604020202020204" pitchFamily="34" charset="0"/>
              </a:rPr>
              <a:t>The Problem: Manual management is unsustainable and time-consuming</a:t>
            </a:r>
            <a:endParaRPr kumimoji="0" lang="fr-FR" altLang="fr-FR" sz="1600" b="0" i="0" u="none" strike="noStrike" cap="none" normalizeH="0" baseline="0" dirty="0">
              <a:ln>
                <a:noFill/>
              </a:ln>
              <a:solidFill>
                <a:schemeClr val="tx1"/>
              </a:solidFill>
              <a:effectLst/>
              <a:latin typeface="Didact Gothic" panose="020B0604020202020204" charset="0"/>
            </a:endParaRPr>
          </a:p>
        </p:txBody>
      </p:sp>
      <p:pic>
        <p:nvPicPr>
          <p:cNvPr id="1025" name="Imag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0979" y="1211262"/>
            <a:ext cx="4461857" cy="2088198"/>
          </a:xfrm>
          <a:prstGeom prst="rect">
            <a:avLst/>
          </a:prstGeom>
          <a:noFill/>
          <a:ln w="28575">
            <a:solidFill>
              <a:schemeClr val="accent5"/>
            </a:solidFill>
          </a:ln>
          <a:extLst>
            <a:ext uri="{909E8E84-426E-40DD-AFC4-6F175D3DCCD1}">
              <a14:hiddenFill xmlns:a14="http://schemas.microsoft.com/office/drawing/2010/main">
                <a:solidFill>
                  <a:srgbClr val="FFFFFF"/>
                </a:solidFill>
              </a14:hiddenFill>
            </a:ext>
          </a:extLst>
        </p:spPr>
      </p:pic>
      <p:sp>
        <p:nvSpPr>
          <p:cNvPr id="4" name="Rectangle 3"/>
          <p:cNvSpPr>
            <a:spLocks noChangeArrowheads="1"/>
          </p:cNvSpPr>
          <p:nvPr/>
        </p:nvSpPr>
        <p:spPr bwMode="auto">
          <a:xfrm>
            <a:off x="490797" y="1321085"/>
            <a:ext cx="359664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r>
              <a:rPr lang="en-US" dirty="0"/>
              <a:t>As a platform grows, the number of virtual machines and services explodes. Managing this scale manually is a logistical nightmare.</a:t>
            </a:r>
          </a:p>
          <a:p>
            <a:endParaRPr lang="en-US" altLang="fr-FR" sz="1600" dirty="0">
              <a:solidFill>
                <a:schemeClr val="tx1"/>
              </a:solidFill>
              <a:latin typeface="Didact Gothic" panose="020B0604020202020204" charset="0"/>
              <a:ea typeface="Calibri" panose="020F050202020403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fr-FR" sz="1600" b="0" u="none" strike="noStrike" cap="none" normalizeH="0" baseline="0" dirty="0">
                <a:ln>
                  <a:noFill/>
                </a:ln>
                <a:solidFill>
                  <a:schemeClr val="tx1"/>
                </a:solidFill>
                <a:effectLst/>
                <a:latin typeface="Didact Gothic" panose="020B0604020202020204" charset="0"/>
                <a:ea typeface="Calibri" panose="020F0502020204030204" pitchFamily="34" charset="0"/>
                <a:cs typeface="Arial" panose="020B0604020202020204" pitchFamily="34" charset="0"/>
              </a:rPr>
              <a:t>How can we manage and grow our infrastructure rapidly and reliably, without drowning in manual work?</a:t>
            </a:r>
            <a:endParaRPr kumimoji="0" lang="en-US" altLang="fr-FR" sz="1600" b="0" u="none" strike="noStrike" cap="none" normalizeH="0" baseline="0" dirty="0">
              <a:ln>
                <a:noFill/>
              </a:ln>
              <a:solidFill>
                <a:schemeClr val="tx1"/>
              </a:solidFill>
              <a:effectLst/>
              <a:latin typeface="Didact Gothic" panose="020B0604020202020204" charset="0"/>
            </a:endParaRPr>
          </a:p>
        </p:txBody>
      </p:sp>
      <p:sp>
        <p:nvSpPr>
          <p:cNvPr id="6" name="Google Shape;1217;p64"/>
          <p:cNvSpPr txBox="1">
            <a:spLocks/>
          </p:cNvSpPr>
          <p:nvPr/>
        </p:nvSpPr>
        <p:spPr>
          <a:xfrm>
            <a:off x="547254" y="353289"/>
            <a:ext cx="7945582" cy="519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pPr>
              <a:spcAft>
                <a:spcPts val="800"/>
              </a:spcAft>
            </a:pPr>
            <a:r>
              <a:rPr lang="en-US" sz="2400" kern="100" dirty="0">
                <a:latin typeface="Didact Gothic" panose="020B0604020202020204" charset="0"/>
                <a:ea typeface="Calibri" panose="020F0502020204030204" pitchFamily="34" charset="0"/>
                <a:cs typeface="Arial" panose="020B0604020202020204" pitchFamily="34" charset="0"/>
              </a:rPr>
              <a:t>Challenge 2 : </a:t>
            </a:r>
            <a:r>
              <a:rPr lang="en-US" altLang="fr-FR" sz="2400" b="1" dirty="0">
                <a:latin typeface="Didact Gothic" panose="020B0604020202020204" charset="0"/>
                <a:ea typeface="Calibri" panose="020F0502020204030204" pitchFamily="34" charset="0"/>
                <a:cs typeface="Arial" panose="020B0604020202020204" pitchFamily="34" charset="0"/>
              </a:rPr>
              <a:t>The Growth Challenge: Scaling Without Chaos</a:t>
            </a:r>
            <a:endParaRPr lang="fr-FR" altLang="fr-FR" sz="700" dirty="0">
              <a:latin typeface="Didact Gothic" panose="020B0604020202020204" charset="0"/>
            </a:endParaRPr>
          </a:p>
        </p:txBody>
      </p:sp>
      <p:sp>
        <p:nvSpPr>
          <p:cNvPr id="5" name="Rectangle 4"/>
          <p:cNvSpPr/>
          <p:nvPr/>
        </p:nvSpPr>
        <p:spPr>
          <a:xfrm>
            <a:off x="312420" y="3369900"/>
            <a:ext cx="8823960" cy="1717458"/>
          </a:xfrm>
          <a:prstGeom prst="rect">
            <a:avLst/>
          </a:prstGeom>
        </p:spPr>
        <p:txBody>
          <a:bodyPr wrap="square">
            <a:spAutoFit/>
          </a:bodyPr>
          <a:lstStyle/>
          <a:p>
            <a:pPr>
              <a:lnSpc>
                <a:spcPct val="107000"/>
              </a:lnSpc>
              <a:spcAft>
                <a:spcPts val="800"/>
              </a:spcAft>
            </a:pPr>
            <a:r>
              <a:rPr lang="en-US" sz="1600" b="1" kern="100" dirty="0">
                <a:latin typeface="Didact Gothic" panose="020B0604020202020204" charset="0"/>
                <a:ea typeface="Calibri" panose="020F0502020204030204" pitchFamily="34" charset="0"/>
                <a:cs typeface="Arial" panose="020B0604020202020204" pitchFamily="34" charset="0"/>
              </a:rPr>
              <a:t>Our Solution: An Automated, Software-Defined Lifecycle</a:t>
            </a:r>
            <a:endParaRPr lang="fr-FR" sz="1600" b="1" kern="100" dirty="0">
              <a:latin typeface="Didact Gothic" panose="020B060402020202020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1600" kern="100" dirty="0" err="1">
                <a:latin typeface="Didact Gothic" panose="020B0604020202020204" charset="0"/>
                <a:ea typeface="Calibri" panose="020F0502020204030204" pitchFamily="34" charset="0"/>
                <a:cs typeface="Arial" panose="020B0604020202020204" pitchFamily="34" charset="0"/>
              </a:rPr>
              <a:t>We</a:t>
            </a:r>
            <a:r>
              <a:rPr lang="fr-FR" sz="1600" kern="100" dirty="0">
                <a:latin typeface="Didact Gothic" panose="020B0604020202020204" charset="0"/>
                <a:ea typeface="Calibri" panose="020F0502020204030204" pitchFamily="34" charset="0"/>
                <a:cs typeface="Arial" panose="020B0604020202020204" pitchFamily="34" charset="0"/>
              </a:rPr>
              <a:t> </a:t>
            </a:r>
            <a:r>
              <a:rPr lang="fr-FR" sz="1600" kern="100" dirty="0" err="1">
                <a:latin typeface="Didact Gothic" panose="020B0604020202020204" charset="0"/>
                <a:ea typeface="Calibri" panose="020F0502020204030204" pitchFamily="34" charset="0"/>
                <a:cs typeface="Arial" panose="020B0604020202020204" pitchFamily="34" charset="0"/>
              </a:rPr>
              <a:t>treat</a:t>
            </a:r>
            <a:r>
              <a:rPr lang="fr-FR" sz="1600" kern="100" dirty="0">
                <a:latin typeface="Didact Gothic" panose="020B0604020202020204" charset="0"/>
                <a:ea typeface="Calibri" panose="020F0502020204030204" pitchFamily="34" charset="0"/>
                <a:cs typeface="Arial" panose="020B0604020202020204" pitchFamily="34" charset="0"/>
              </a:rPr>
              <a:t> </a:t>
            </a:r>
            <a:r>
              <a:rPr lang="fr-FR" sz="1600" kern="100" dirty="0" err="1">
                <a:latin typeface="Didact Gothic" panose="020B0604020202020204" charset="0"/>
                <a:ea typeface="Calibri" panose="020F0502020204030204" pitchFamily="34" charset="0"/>
                <a:cs typeface="Arial" panose="020B0604020202020204" pitchFamily="34" charset="0"/>
              </a:rPr>
              <a:t>our</a:t>
            </a:r>
            <a:r>
              <a:rPr lang="fr-FR" sz="1600" kern="100" dirty="0">
                <a:latin typeface="Didact Gothic" panose="020B0604020202020204" charset="0"/>
                <a:ea typeface="Calibri" panose="020F0502020204030204" pitchFamily="34" charset="0"/>
                <a:cs typeface="Arial" panose="020B0604020202020204" pitchFamily="34" charset="0"/>
              </a:rPr>
              <a:t> </a:t>
            </a:r>
            <a:r>
              <a:rPr lang="fr-FR" sz="1600" kern="100" dirty="0" err="1">
                <a:latin typeface="Didact Gothic" panose="020B0604020202020204" charset="0"/>
                <a:ea typeface="Calibri" panose="020F0502020204030204" pitchFamily="34" charset="0"/>
                <a:cs typeface="Arial" panose="020B0604020202020204" pitchFamily="34" charset="0"/>
              </a:rPr>
              <a:t>entire</a:t>
            </a:r>
            <a:r>
              <a:rPr lang="fr-FR" sz="1600" kern="100" dirty="0">
                <a:latin typeface="Didact Gothic" panose="020B0604020202020204" charset="0"/>
                <a:ea typeface="Calibri" panose="020F0502020204030204" pitchFamily="34" charset="0"/>
                <a:cs typeface="Arial" panose="020B0604020202020204" pitchFamily="34" charset="0"/>
              </a:rPr>
              <a:t> infrastructure as code.</a:t>
            </a:r>
          </a:p>
          <a:p>
            <a:pPr marL="342900" lvl="0" indent="-342900">
              <a:lnSpc>
                <a:spcPct val="107000"/>
              </a:lnSpc>
              <a:spcAft>
                <a:spcPts val="800"/>
              </a:spcAft>
              <a:buSzPts val="1000"/>
              <a:buFont typeface="Symbol" panose="05050102010706020507" pitchFamily="18" charset="2"/>
              <a:buChar char=""/>
              <a:tabLst>
                <a:tab pos="457200" algn="l"/>
              </a:tabLst>
            </a:pPr>
            <a:r>
              <a:rPr lang="en-US" sz="1600" kern="100" dirty="0">
                <a:latin typeface="Didact Gothic" panose="020B0604020202020204" charset="0"/>
                <a:ea typeface="Calibri" panose="020F0502020204030204" pitchFamily="34" charset="0"/>
                <a:cs typeface="Arial" panose="020B0604020202020204" pitchFamily="34" charset="0"/>
              </a:rPr>
              <a:t>This strategy enables end-to-end automated provisioning and scaling, transforming massive deployment tasks from weeks of manual labor into a fast, reliable, and repeatable process.</a:t>
            </a:r>
            <a:endParaRPr lang="fr-FR" sz="1600" kern="100" dirty="0">
              <a:latin typeface="Didact Gothic" panose="020B0604020202020204" charset="0"/>
              <a:ea typeface="Calibri" panose="020F0502020204030204" pitchFamily="34" charset="0"/>
              <a:cs typeface="Arial" panose="020B0604020202020204" pitchFamily="34" charset="0"/>
            </a:endParaRPr>
          </a:p>
          <a:p>
            <a:pPr>
              <a:lnSpc>
                <a:spcPct val="107000"/>
              </a:lnSpc>
              <a:spcAft>
                <a:spcPts val="800"/>
              </a:spcAft>
            </a:pPr>
            <a:r>
              <a:rPr lang="en-US" sz="1600" kern="100" dirty="0">
                <a:latin typeface="Didact Gothic" panose="020B0604020202020204" charset="0"/>
                <a:ea typeface="Calibri" panose="020F0502020204030204" pitchFamily="34" charset="0"/>
                <a:cs typeface="Arial" panose="020B0604020202020204" pitchFamily="34" charset="0"/>
              </a:rPr>
              <a:t> </a:t>
            </a:r>
            <a:endParaRPr lang="fr-FR" sz="1600" kern="100" dirty="0">
              <a:latin typeface="Didact Gothic" panose="020B060402020202020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13670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2" name="Slide Number Placeholder 1"/>
          <p:cNvSpPr>
            <a:spLocks noGrp="1"/>
          </p:cNvSpPr>
          <p:nvPr>
            <p:ph type="sldNum" sz="quarter" idx="10"/>
          </p:nvPr>
        </p:nvSpPr>
        <p:spPr>
          <a:xfrm>
            <a:off x="6967449" y="4861451"/>
            <a:ext cx="2057400" cy="274637"/>
          </a:xfrm>
        </p:spPr>
        <p:txBody>
          <a:bodyPr/>
          <a:lstStyle/>
          <a:p>
            <a:fld id="{63BA9612-00B5-460E-89FE-BC5F3FAB92E9}" type="slidenum">
              <a:rPr lang="fr-FR" smtClean="0">
                <a:latin typeface="Didact Gothic" panose="020B0604020202020204" charset="0"/>
              </a:rPr>
              <a:t>9</a:t>
            </a:fld>
            <a:endParaRPr lang="fr-FR" dirty="0">
              <a:latin typeface="Didact Gothic" panose="020B0604020202020204" charset="0"/>
            </a:endParaRPr>
          </a:p>
        </p:txBody>
      </p:sp>
      <p:sp>
        <p:nvSpPr>
          <p:cNvPr id="3" name="Rectangle 2"/>
          <p:cNvSpPr>
            <a:spLocks noChangeArrowheads="1"/>
          </p:cNvSpPr>
          <p:nvPr/>
        </p:nvSpPr>
        <p:spPr bwMode="auto">
          <a:xfrm>
            <a:off x="547254" y="872708"/>
            <a:ext cx="7461366"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kumimoji="0" lang="en-US" altLang="fr-FR" sz="1600" b="1" i="0" u="none" strike="noStrike" cap="none" normalizeH="0" baseline="0" dirty="0">
                <a:ln>
                  <a:noFill/>
                </a:ln>
                <a:solidFill>
                  <a:schemeClr val="tx1"/>
                </a:solidFill>
                <a:effectLst/>
                <a:latin typeface="Didact Gothic" panose="020B0604020202020204" charset="0"/>
                <a:ea typeface="Calibri" panose="020F0502020204030204" pitchFamily="34" charset="0"/>
                <a:cs typeface="Arial" panose="020B0604020202020204" pitchFamily="34" charset="0"/>
              </a:rPr>
              <a:t>The Problem: </a:t>
            </a:r>
            <a:r>
              <a:rPr lang="en-US" sz="1600" b="1" dirty="0">
                <a:latin typeface="Didact Gothic" panose="020B0604020202020204" charset="0"/>
              </a:rPr>
              <a:t>Guesswork Leads to Waste and Instability</a:t>
            </a:r>
            <a:endParaRPr kumimoji="0" lang="fr-FR" altLang="fr-FR" sz="1600" b="0" i="0" u="none" strike="noStrike" cap="none" normalizeH="0" baseline="0" dirty="0">
              <a:ln>
                <a:noFill/>
              </a:ln>
              <a:solidFill>
                <a:schemeClr val="tx1"/>
              </a:solidFill>
              <a:effectLst/>
              <a:latin typeface="Didact Gothic" panose="020B0604020202020204" charset="0"/>
            </a:endParaRPr>
          </a:p>
        </p:txBody>
      </p:sp>
      <p:pic>
        <p:nvPicPr>
          <p:cNvPr id="1025" name="Image 1"/>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396740" y="1268775"/>
            <a:ext cx="4096096" cy="1973171"/>
          </a:xfrm>
          <a:prstGeom prst="rect">
            <a:avLst/>
          </a:prstGeom>
          <a:noFill/>
          <a:ln w="28575">
            <a:solidFill>
              <a:schemeClr val="accent5"/>
            </a:solidFill>
          </a:ln>
        </p:spPr>
      </p:pic>
      <p:sp>
        <p:nvSpPr>
          <p:cNvPr id="4" name="Rectangle 3"/>
          <p:cNvSpPr>
            <a:spLocks noChangeArrowheads="1"/>
          </p:cNvSpPr>
          <p:nvPr/>
        </p:nvSpPr>
        <p:spPr bwMode="auto">
          <a:xfrm>
            <a:off x="548639" y="1224308"/>
            <a:ext cx="3971406" cy="2062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lvl="0"/>
            <a:r>
              <a:rPr lang="en-US" sz="1600" dirty="0">
                <a:latin typeface="Didact Gothic" panose="020B0604020202020204" charset="0"/>
              </a:rPr>
              <a:t>Even with full automation, an expert operator must still write complex code and critically guess  the right amount of resources for a new service.</a:t>
            </a:r>
            <a:endParaRPr lang="fr-FR" sz="1600" dirty="0">
              <a:latin typeface="Didact Gothic" panose="020B060402020202020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fr-FR" sz="1600" dirty="0">
              <a:solidFill>
                <a:schemeClr val="tx1"/>
              </a:solidFill>
              <a:latin typeface="Didact Gothic" panose="020B0604020202020204" charset="0"/>
              <a:ea typeface="Calibri" panose="020F0502020204030204" pitchFamily="34" charset="0"/>
              <a:cs typeface="Arial" panose="020B0604020202020204" pitchFamily="34" charset="0"/>
            </a:endParaRPr>
          </a:p>
          <a:p>
            <a:r>
              <a:rPr lang="en-US" sz="1600" dirty="0">
                <a:latin typeface="Didact Gothic" panose="020B0604020202020204" charset="0"/>
              </a:rPr>
              <a:t>How can we eliminate resource waste and performance risk from the deployment process?</a:t>
            </a:r>
            <a:endParaRPr lang="fr-FR" sz="1600" dirty="0">
              <a:latin typeface="Didact Gothic" panose="020B0604020202020204" charset="0"/>
            </a:endParaRPr>
          </a:p>
        </p:txBody>
      </p:sp>
      <p:sp>
        <p:nvSpPr>
          <p:cNvPr id="6" name="Google Shape;1217;p64"/>
          <p:cNvSpPr txBox="1">
            <a:spLocks/>
          </p:cNvSpPr>
          <p:nvPr/>
        </p:nvSpPr>
        <p:spPr>
          <a:xfrm>
            <a:off x="547254" y="353289"/>
            <a:ext cx="7945582" cy="519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000"/>
              <a:buFont typeface="Aldrich"/>
              <a:buNone/>
              <a:defRPr sz="3000" b="0"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9pPr>
          </a:lstStyle>
          <a:p>
            <a:pPr>
              <a:spcAft>
                <a:spcPts val="800"/>
              </a:spcAft>
            </a:pPr>
            <a:r>
              <a:rPr lang="en-US" sz="2400" kern="100" dirty="0">
                <a:latin typeface="Didact Gothic" panose="020B0604020202020204" charset="0"/>
                <a:ea typeface="Calibri" panose="020F0502020204030204" pitchFamily="34" charset="0"/>
                <a:cs typeface="Arial" panose="020B0604020202020204" pitchFamily="34" charset="0"/>
              </a:rPr>
              <a:t>Challenge 3 : </a:t>
            </a:r>
            <a:r>
              <a:rPr lang="en-US" sz="2400" b="1" dirty="0">
                <a:latin typeface="Didact Gothic" panose="020B0604020202020204" charset="0"/>
              </a:rPr>
              <a:t>The Optimization Challenge</a:t>
            </a:r>
            <a:endParaRPr lang="fr-FR" sz="2400" dirty="0">
              <a:latin typeface="Didact Gothic" panose="020B0604020202020204" charset="0"/>
            </a:endParaRPr>
          </a:p>
        </p:txBody>
      </p:sp>
      <p:sp>
        <p:nvSpPr>
          <p:cNvPr id="7" name="Rectangle 6"/>
          <p:cNvSpPr/>
          <p:nvPr/>
        </p:nvSpPr>
        <p:spPr>
          <a:xfrm>
            <a:off x="374765" y="3259036"/>
            <a:ext cx="8395855" cy="1614866"/>
          </a:xfrm>
          <a:prstGeom prst="rect">
            <a:avLst/>
          </a:prstGeom>
        </p:spPr>
        <p:txBody>
          <a:bodyPr wrap="square">
            <a:spAutoFit/>
          </a:bodyPr>
          <a:lstStyle/>
          <a:p>
            <a:pPr>
              <a:lnSpc>
                <a:spcPct val="107000"/>
              </a:lnSpc>
              <a:spcAft>
                <a:spcPts val="800"/>
              </a:spcAft>
            </a:pPr>
            <a:r>
              <a:rPr lang="en-US" sz="1600" b="1" kern="100" dirty="0">
                <a:latin typeface="Didact Gothic" panose="020B0604020202020204" charset="0"/>
                <a:ea typeface="Calibri" panose="020F0502020204030204" pitchFamily="34" charset="0"/>
                <a:cs typeface="Arial" panose="020B0604020202020204" pitchFamily="34" charset="0"/>
              </a:rPr>
              <a:t>Our Solution: An Intelligent Agent for Smart Provisioning</a:t>
            </a:r>
            <a:endParaRPr lang="fr-FR" sz="1600" kern="100" dirty="0">
              <a:latin typeface="Didact Gothic" panose="020B060402020202020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1600" kern="100" dirty="0">
                <a:latin typeface="Didact Gothic" panose="020B0604020202020204" charset="0"/>
                <a:ea typeface="Calibri" panose="020F0502020204030204" pitchFamily="34" charset="0"/>
                <a:cs typeface="Arial" panose="020B0604020202020204" pitchFamily="34" charset="0"/>
              </a:rPr>
              <a:t>We introduce an intelligent agent that acts as an expert co-pilot.</a:t>
            </a:r>
            <a:endParaRPr lang="fr-FR" sz="1600" kern="100" dirty="0">
              <a:latin typeface="Didact Gothic" panose="020B060402020202020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1600" kern="100" dirty="0">
                <a:latin typeface="Didact Gothic" panose="020B0604020202020204" charset="0"/>
                <a:ea typeface="Calibri" panose="020F0502020204030204" pitchFamily="34" charset="0"/>
                <a:cs typeface="Arial" panose="020B0604020202020204" pitchFamily="34" charset="0"/>
              </a:rPr>
              <a:t>It is designed to understand </a:t>
            </a:r>
            <a:r>
              <a:rPr lang="en-US" sz="1600" b="1" kern="100" dirty="0">
                <a:latin typeface="Didact Gothic" panose="020B0604020202020204" charset="0"/>
                <a:ea typeface="Calibri" panose="020F0502020204030204" pitchFamily="34" charset="0"/>
                <a:cs typeface="Arial" panose="020B0604020202020204" pitchFamily="34" charset="0"/>
              </a:rPr>
              <a:t>natural language commands</a:t>
            </a:r>
            <a:r>
              <a:rPr lang="en-US" sz="1600" kern="100" dirty="0">
                <a:latin typeface="Didact Gothic" panose="020B0604020202020204" charset="0"/>
                <a:ea typeface="Calibri" panose="020F0502020204030204" pitchFamily="34" charset="0"/>
                <a:cs typeface="Arial" panose="020B0604020202020204" pitchFamily="34" charset="0"/>
              </a:rPr>
              <a:t>, analyze the system's real-time needs, and automatically generate the optimal configuration, eliminating the dangerous guesswork that leads to waste and poor performance.</a:t>
            </a:r>
            <a:endParaRPr lang="fr-FR" sz="1600" kern="100" dirty="0">
              <a:latin typeface="Didact Gothic" panose="020B060402020202020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787717333"/>
      </p:ext>
    </p:extLst>
  </p:cSld>
  <p:clrMapOvr>
    <a:masterClrMapping/>
  </p:clrMapOvr>
</p:sld>
</file>

<file path=ppt/theme/theme1.xml><?xml version="1.0" encoding="utf-8"?>
<a:theme xmlns:a="http://schemas.openxmlformats.org/drawingml/2006/main" name="Virtual Slides for Education Day by Slidesgo">
  <a:themeElements>
    <a:clrScheme name="Simple Light">
      <a:dk1>
        <a:srgbClr val="000000"/>
      </a:dk1>
      <a:lt1>
        <a:srgbClr val="FFFFFF"/>
      </a:lt1>
      <a:dk2>
        <a:srgbClr val="595959"/>
      </a:dk2>
      <a:lt2>
        <a:srgbClr val="E9F3FF"/>
      </a:lt2>
      <a:accent1>
        <a:srgbClr val="4C64D8"/>
      </a:accent1>
      <a:accent2>
        <a:srgbClr val="FFE599"/>
      </a:accent2>
      <a:accent3>
        <a:srgbClr val="FF952B"/>
      </a:accent3>
      <a:accent4>
        <a:srgbClr val="D5E6FC"/>
      </a:accent4>
      <a:accent5>
        <a:srgbClr val="00004D"/>
      </a:accent5>
      <a:accent6>
        <a:srgbClr val="A8CFFF"/>
      </a:accent6>
      <a:hlink>
        <a:srgbClr val="00004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1128</TotalTime>
  <Words>1294</Words>
  <Application>Microsoft Office PowerPoint</Application>
  <PresentationFormat>Affichage à l'écran (16:9)</PresentationFormat>
  <Paragraphs>154</Paragraphs>
  <Slides>32</Slides>
  <Notes>29</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32</vt:i4>
      </vt:variant>
    </vt:vector>
  </HeadingPairs>
  <TitlesOfParts>
    <vt:vector size="42" baseType="lpstr">
      <vt:lpstr>Didact Gothic</vt:lpstr>
      <vt:lpstr>Symbol</vt:lpstr>
      <vt:lpstr>Century Gothic</vt:lpstr>
      <vt:lpstr>Aldrich</vt:lpstr>
      <vt:lpstr>Google Sans</vt:lpstr>
      <vt:lpstr>Wingdings</vt:lpstr>
      <vt:lpstr>Arial</vt:lpstr>
      <vt:lpstr>Calibri</vt:lpstr>
      <vt:lpstr>Google Sans Text</vt:lpstr>
      <vt:lpstr>Virtual Slides for Education Day by Slidesgo</vt:lpstr>
      <vt:lpstr>Présentation PowerPoint</vt:lpstr>
      <vt:lpstr>TABLE OF CONTENTS</vt:lpstr>
      <vt:lpstr>Introduction</vt:lpstr>
      <vt:lpstr>INTRODUCTION</vt:lpstr>
      <vt:lpstr>DevOps</vt:lpstr>
      <vt:lpstr>Challenges and Solutions</vt:lpstr>
      <vt:lpstr>Présentation PowerPoint</vt:lpstr>
      <vt:lpstr>Présentation PowerPoint</vt:lpstr>
      <vt:lpstr>Présentation PowerPoint</vt:lpstr>
      <vt:lpstr>Conception</vt:lpstr>
      <vt:lpstr>The Infrastructure backbone</vt:lpstr>
      <vt:lpstr>Présentation PowerPoint</vt:lpstr>
      <vt:lpstr>Présentation PowerPoint</vt:lpstr>
      <vt:lpstr>Présentation PowerPoint</vt:lpstr>
      <vt:lpstr>Présentation PowerPoint</vt:lpstr>
      <vt:lpstr>Présentation PowerPoint</vt:lpstr>
      <vt:lpstr>Présentation PowerPoint</vt:lpstr>
      <vt:lpstr>Implimentation</vt:lpstr>
      <vt:lpstr>4 physical homogenize machines</vt:lpstr>
      <vt:lpstr>Présentation PowerPoint</vt:lpstr>
      <vt:lpstr>Présentation PowerPoint</vt:lpstr>
      <vt:lpstr>Evaluation</vt:lpstr>
      <vt:lpstr>Présentation PowerPoint</vt:lpstr>
      <vt:lpstr>Présentation PowerPoint</vt:lpstr>
      <vt:lpstr>Présentation PowerPoint</vt:lpstr>
      <vt:lpstr>Présentation PowerPoint</vt:lpstr>
      <vt:lpstr>Présentation PowerPoint</vt:lpstr>
      <vt:lpstr>Présentation PowerPoint</vt:lpstr>
      <vt:lpstr>CONCLUSION</vt:lpstr>
      <vt:lpstr>Conclusion :</vt:lpstr>
      <vt:lpstr>Perspectives :</vt:lpstr>
      <vt:lpstr>THANKS! For Paying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CONCLUSION</dc:title>
  <cp:lastModifiedBy>Nafae Benmeddour</cp:lastModifiedBy>
  <cp:revision>41</cp:revision>
  <dcterms:modified xsi:type="dcterms:W3CDTF">2026-01-25T13:54:06Z</dcterms:modified>
</cp:coreProperties>
</file>